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0"/>
  </p:notesMasterIdLst>
  <p:handoutMasterIdLst>
    <p:handoutMasterId r:id="rId61"/>
  </p:handoutMasterIdLst>
  <p:sldIdLst>
    <p:sldId id="305" r:id="rId5"/>
    <p:sldId id="306" r:id="rId6"/>
    <p:sldId id="319" r:id="rId7"/>
    <p:sldId id="320" r:id="rId8"/>
    <p:sldId id="323" r:id="rId9"/>
    <p:sldId id="308" r:id="rId10"/>
    <p:sldId id="322" r:id="rId11"/>
    <p:sldId id="324" r:id="rId12"/>
    <p:sldId id="369" r:id="rId13"/>
    <p:sldId id="370" r:id="rId14"/>
    <p:sldId id="372" r:id="rId15"/>
    <p:sldId id="325" r:id="rId16"/>
    <p:sldId id="373" r:id="rId17"/>
    <p:sldId id="374" r:id="rId18"/>
    <p:sldId id="375" r:id="rId19"/>
    <p:sldId id="334" r:id="rId20"/>
    <p:sldId id="376" r:id="rId21"/>
    <p:sldId id="326" r:id="rId22"/>
    <p:sldId id="327" r:id="rId23"/>
    <p:sldId id="331" r:id="rId24"/>
    <p:sldId id="328" r:id="rId25"/>
    <p:sldId id="329" r:id="rId26"/>
    <p:sldId id="332" r:id="rId27"/>
    <p:sldId id="330" r:id="rId28"/>
    <p:sldId id="336" r:id="rId29"/>
    <p:sldId id="333" r:id="rId30"/>
    <p:sldId id="335" r:id="rId31"/>
    <p:sldId id="337" r:id="rId32"/>
    <p:sldId id="338" r:id="rId33"/>
    <p:sldId id="339" r:id="rId34"/>
    <p:sldId id="363" r:id="rId35"/>
    <p:sldId id="341" r:id="rId36"/>
    <p:sldId id="340" r:id="rId37"/>
    <p:sldId id="342" r:id="rId38"/>
    <p:sldId id="368" r:id="rId39"/>
    <p:sldId id="367" r:id="rId40"/>
    <p:sldId id="366" r:id="rId41"/>
    <p:sldId id="343" r:id="rId42"/>
    <p:sldId id="346" r:id="rId43"/>
    <p:sldId id="344" r:id="rId44"/>
    <p:sldId id="345" r:id="rId45"/>
    <p:sldId id="347" r:id="rId46"/>
    <p:sldId id="348" r:id="rId47"/>
    <p:sldId id="350" r:id="rId48"/>
    <p:sldId id="351" r:id="rId49"/>
    <p:sldId id="352" r:id="rId50"/>
    <p:sldId id="353" r:id="rId51"/>
    <p:sldId id="354" r:id="rId52"/>
    <p:sldId id="356" r:id="rId53"/>
    <p:sldId id="359" r:id="rId54"/>
    <p:sldId id="360" r:id="rId55"/>
    <p:sldId id="364" r:id="rId56"/>
    <p:sldId id="361" r:id="rId57"/>
    <p:sldId id="365" r:id="rId58"/>
    <p:sldId id="309"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792" userDrawn="1">
          <p15:clr>
            <a:srgbClr val="A4A3A4"/>
          </p15:clr>
        </p15:guide>
        <p15:guide id="3" pos="528" userDrawn="1">
          <p15:clr>
            <a:srgbClr val="A4A3A4"/>
          </p15:clr>
        </p15:guide>
        <p15:guide id="4" pos="7128" userDrawn="1">
          <p15:clr>
            <a:srgbClr val="A4A3A4"/>
          </p15:clr>
        </p15:guide>
        <p15:guide id="5" orient="horz" pos="2808" userDrawn="1">
          <p15:clr>
            <a:srgbClr val="A4A3A4"/>
          </p15:clr>
        </p15:guide>
        <p15:guide id="6" pos="2976" userDrawn="1">
          <p15:clr>
            <a:srgbClr val="A4A3A4"/>
          </p15:clr>
        </p15:guide>
        <p15:guide id="7"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A9FF"/>
    <a:srgbClr val="485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D39D8-F268-D863-92E6-F1A05B88F60A}" v="1806" dt="2025-01-29T22:31:41.680"/>
    <p1510:client id="{AAEF2361-9C84-3F4E-42EE-5AA4F727924D}" v="680" dt="2025-01-30T20:13:51.585"/>
    <p1510:client id="{BFD9C44C-84A6-628A-1364-D7820FD1B5EA}" v="59" dt="2025-01-30T20:27:16.706"/>
  </p1510:revLst>
</p1510:revInfo>
</file>

<file path=ppt/tableStyles.xml><?xml version="1.0" encoding="utf-8"?>
<a:tblStyleLst xmlns:a="http://schemas.openxmlformats.org/drawingml/2006/main" def="{68D230F3-CF80-4859-8CE7-A43EE81993B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792"/>
        <p:guide pos="528"/>
        <p:guide pos="7128"/>
        <p:guide orient="horz" pos="2808"/>
        <p:guide pos="2976"/>
        <p:guide orient="horz" pos="9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Hoggard" userId="S::jhoggard@coastalbend.edu::180532f8-82f6-483c-9c17-ddda887e4ebb" providerId="AD" clId="Web-{AAEF2361-9C84-3F4E-42EE-5AA4F727924D}"/>
    <pc:docChg chg="addSld delSld modSld">
      <pc:chgData name="Justin Hoggard" userId="S::jhoggard@coastalbend.edu::180532f8-82f6-483c-9c17-ddda887e4ebb" providerId="AD" clId="Web-{AAEF2361-9C84-3F4E-42EE-5AA4F727924D}" dt="2025-01-30T20:13:51.585" v="586" actId="20577"/>
      <pc:docMkLst>
        <pc:docMk/>
      </pc:docMkLst>
      <pc:sldChg chg="delSp modSp new">
        <pc:chgData name="Justin Hoggard" userId="S::jhoggard@coastalbend.edu::180532f8-82f6-483c-9c17-ddda887e4ebb" providerId="AD" clId="Web-{AAEF2361-9C84-3F4E-42EE-5AA4F727924D}" dt="2025-01-30T20:12:35.350" v="529" actId="20577"/>
        <pc:sldMkLst>
          <pc:docMk/>
          <pc:sldMk cId="1373039605" sldId="369"/>
        </pc:sldMkLst>
        <pc:spChg chg="del">
          <ac:chgData name="Justin Hoggard" userId="S::jhoggard@coastalbend.edu::180532f8-82f6-483c-9c17-ddda887e4ebb" providerId="AD" clId="Web-{AAEF2361-9C84-3F4E-42EE-5AA4F727924D}" dt="2025-01-30T15:41:44.061" v="1"/>
          <ac:spMkLst>
            <pc:docMk/>
            <pc:sldMk cId="1373039605" sldId="369"/>
            <ac:spMk id="2" creationId="{36F5109F-5691-16A8-0924-69BA7F3CD0B0}"/>
          </ac:spMkLst>
        </pc:spChg>
        <pc:spChg chg="mod">
          <ac:chgData name="Justin Hoggard" userId="S::jhoggard@coastalbend.edu::180532f8-82f6-483c-9c17-ddda887e4ebb" providerId="AD" clId="Web-{AAEF2361-9C84-3F4E-42EE-5AA4F727924D}" dt="2025-01-30T20:00:22.891" v="203" actId="20577"/>
          <ac:spMkLst>
            <pc:docMk/>
            <pc:sldMk cId="1373039605" sldId="369"/>
            <ac:spMk id="3" creationId="{1464CB1D-45E3-A53D-0921-C0225FC4F329}"/>
          </ac:spMkLst>
        </pc:spChg>
        <pc:spChg chg="mod">
          <ac:chgData name="Justin Hoggard" userId="S::jhoggard@coastalbend.edu::180532f8-82f6-483c-9c17-ddda887e4ebb" providerId="AD" clId="Web-{AAEF2361-9C84-3F4E-42EE-5AA4F727924D}" dt="2025-01-30T20:12:35.350" v="529" actId="20577"/>
          <ac:spMkLst>
            <pc:docMk/>
            <pc:sldMk cId="1373039605" sldId="369"/>
            <ac:spMk id="4" creationId="{0ECC2ADC-05B8-4FFC-2D26-4AE528A06788}"/>
          </ac:spMkLst>
        </pc:spChg>
      </pc:sldChg>
      <pc:sldChg chg="modSp new">
        <pc:chgData name="Justin Hoggard" userId="S::jhoggard@coastalbend.edu::180532f8-82f6-483c-9c17-ddda887e4ebb" providerId="AD" clId="Web-{AAEF2361-9C84-3F4E-42EE-5AA4F727924D}" dt="2025-01-30T15:55:04.521" v="170" actId="20577"/>
        <pc:sldMkLst>
          <pc:docMk/>
          <pc:sldMk cId="1877047865" sldId="370"/>
        </pc:sldMkLst>
        <pc:spChg chg="mod">
          <ac:chgData name="Justin Hoggard" userId="S::jhoggard@coastalbend.edu::180532f8-82f6-483c-9c17-ddda887e4ebb" providerId="AD" clId="Web-{AAEF2361-9C84-3F4E-42EE-5AA4F727924D}" dt="2025-01-30T15:54:19.926" v="160" actId="14100"/>
          <ac:spMkLst>
            <pc:docMk/>
            <pc:sldMk cId="1877047865" sldId="370"/>
            <ac:spMk id="2" creationId="{79E85F3F-9AD2-D4EB-FF92-2FD042961C5E}"/>
          </ac:spMkLst>
        </pc:spChg>
        <pc:spChg chg="mod">
          <ac:chgData name="Justin Hoggard" userId="S::jhoggard@coastalbend.edu::180532f8-82f6-483c-9c17-ddda887e4ebb" providerId="AD" clId="Web-{AAEF2361-9C84-3F4E-42EE-5AA4F727924D}" dt="2025-01-30T15:55:04.521" v="170" actId="20577"/>
          <ac:spMkLst>
            <pc:docMk/>
            <pc:sldMk cId="1877047865" sldId="370"/>
            <ac:spMk id="3" creationId="{69AA289A-5ABD-84FE-C230-0CB299D32DC1}"/>
          </ac:spMkLst>
        </pc:spChg>
      </pc:sldChg>
      <pc:sldChg chg="modSp new del">
        <pc:chgData name="Justin Hoggard" userId="S::jhoggard@coastalbend.edu::180532f8-82f6-483c-9c17-ddda887e4ebb" providerId="AD" clId="Web-{AAEF2361-9C84-3F4E-42EE-5AA4F727924D}" dt="2025-01-30T15:55:51.927" v="178"/>
        <pc:sldMkLst>
          <pc:docMk/>
          <pc:sldMk cId="3608392609" sldId="371"/>
        </pc:sldMkLst>
        <pc:spChg chg="mod">
          <ac:chgData name="Justin Hoggard" userId="S::jhoggard@coastalbend.edu::180532f8-82f6-483c-9c17-ddda887e4ebb" providerId="AD" clId="Web-{AAEF2361-9C84-3F4E-42EE-5AA4F727924D}" dt="2025-01-30T15:55:41.161" v="175" actId="20577"/>
          <ac:spMkLst>
            <pc:docMk/>
            <pc:sldMk cId="3608392609" sldId="371"/>
            <ac:spMk id="3" creationId="{D281044B-79CD-6C44-0421-8526D940B3B0}"/>
          </ac:spMkLst>
        </pc:spChg>
      </pc:sldChg>
      <pc:sldChg chg="modSp new">
        <pc:chgData name="Justin Hoggard" userId="S::jhoggard@coastalbend.edu::180532f8-82f6-483c-9c17-ddda887e4ebb" providerId="AD" clId="Web-{AAEF2361-9C84-3F4E-42EE-5AA4F727924D}" dt="2025-01-30T15:55:51.849" v="177" actId="20577"/>
        <pc:sldMkLst>
          <pc:docMk/>
          <pc:sldMk cId="2861902407" sldId="372"/>
        </pc:sldMkLst>
        <pc:spChg chg="mod">
          <ac:chgData name="Justin Hoggard" userId="S::jhoggard@coastalbend.edu::180532f8-82f6-483c-9c17-ddda887e4ebb" providerId="AD" clId="Web-{AAEF2361-9C84-3F4E-42EE-5AA4F727924D}" dt="2025-01-30T15:55:51.849" v="177" actId="20577"/>
          <ac:spMkLst>
            <pc:docMk/>
            <pc:sldMk cId="2861902407" sldId="372"/>
            <ac:spMk id="3" creationId="{EEB131F1-36AD-624A-43E7-EAE4245BE776}"/>
          </ac:spMkLst>
        </pc:spChg>
      </pc:sldChg>
      <pc:sldChg chg="modSp new">
        <pc:chgData name="Justin Hoggard" userId="S::jhoggard@coastalbend.edu::180532f8-82f6-483c-9c17-ddda887e4ebb" providerId="AD" clId="Web-{AAEF2361-9C84-3F4E-42EE-5AA4F727924D}" dt="2025-01-30T20:13:51.585" v="586" actId="20577"/>
        <pc:sldMkLst>
          <pc:docMk/>
          <pc:sldMk cId="749422539" sldId="373"/>
        </pc:sldMkLst>
        <pc:spChg chg="mod">
          <ac:chgData name="Justin Hoggard" userId="S::jhoggard@coastalbend.edu::180532f8-82f6-483c-9c17-ddda887e4ebb" providerId="AD" clId="Web-{AAEF2361-9C84-3F4E-42EE-5AA4F727924D}" dt="2025-01-30T20:00:11.125" v="194" actId="1076"/>
          <ac:spMkLst>
            <pc:docMk/>
            <pc:sldMk cId="749422539" sldId="373"/>
            <ac:spMk id="2" creationId="{61A4C6EB-8B15-A4D9-8292-7B9CBDBE75E3}"/>
          </ac:spMkLst>
        </pc:spChg>
        <pc:spChg chg="mod">
          <ac:chgData name="Justin Hoggard" userId="S::jhoggard@coastalbend.edu::180532f8-82f6-483c-9c17-ddda887e4ebb" providerId="AD" clId="Web-{AAEF2361-9C84-3F4E-42EE-5AA4F727924D}" dt="2025-01-30T20:13:51.585" v="586" actId="20577"/>
          <ac:spMkLst>
            <pc:docMk/>
            <pc:sldMk cId="749422539" sldId="373"/>
            <ac:spMk id="3" creationId="{D994B757-F247-B1D4-1D88-4A9223FF2BB1}"/>
          </ac:spMkLst>
        </pc:spChg>
      </pc:sldChg>
      <pc:sldChg chg="new del">
        <pc:chgData name="Justin Hoggard" userId="S::jhoggard@coastalbend.edu::180532f8-82f6-483c-9c17-ddda887e4ebb" providerId="AD" clId="Web-{AAEF2361-9C84-3F4E-42EE-5AA4F727924D}" dt="2025-01-30T19:59:03.702" v="180"/>
        <pc:sldMkLst>
          <pc:docMk/>
          <pc:sldMk cId="2250199139" sldId="373"/>
        </pc:sldMkLst>
      </pc:sldChg>
      <pc:sldChg chg="modSp add replId">
        <pc:chgData name="Justin Hoggard" userId="S::jhoggard@coastalbend.edu::180532f8-82f6-483c-9c17-ddda887e4ebb" providerId="AD" clId="Web-{AAEF2361-9C84-3F4E-42EE-5AA4F727924D}" dt="2025-01-30T20:07:09.347" v="356" actId="20577"/>
        <pc:sldMkLst>
          <pc:docMk/>
          <pc:sldMk cId="501745353" sldId="374"/>
        </pc:sldMkLst>
        <pc:spChg chg="mod">
          <ac:chgData name="Justin Hoggard" userId="S::jhoggard@coastalbend.edu::180532f8-82f6-483c-9c17-ddda887e4ebb" providerId="AD" clId="Web-{AAEF2361-9C84-3F4E-42EE-5AA4F727924D}" dt="2025-01-30T20:07:09.347" v="356" actId="20577"/>
          <ac:spMkLst>
            <pc:docMk/>
            <pc:sldMk cId="501745353" sldId="374"/>
            <ac:spMk id="2" creationId="{A18E9ED4-40F6-53EF-D8F4-3A213751928D}"/>
          </ac:spMkLst>
        </pc:spChg>
        <pc:spChg chg="mod">
          <ac:chgData name="Justin Hoggard" userId="S::jhoggard@coastalbend.edu::180532f8-82f6-483c-9c17-ddda887e4ebb" providerId="AD" clId="Web-{AAEF2361-9C84-3F4E-42EE-5AA4F727924D}" dt="2025-01-30T20:06:28.159" v="348" actId="20577"/>
          <ac:spMkLst>
            <pc:docMk/>
            <pc:sldMk cId="501745353" sldId="374"/>
            <ac:spMk id="3" creationId="{A19CEED3-3933-92E7-2BFE-7DEA344B59A7}"/>
          </ac:spMkLst>
        </pc:spChg>
      </pc:sldChg>
      <pc:sldChg chg="new del">
        <pc:chgData name="Justin Hoggard" userId="S::jhoggard@coastalbend.edu::180532f8-82f6-483c-9c17-ddda887e4ebb" providerId="AD" clId="Web-{AAEF2361-9C84-3F4E-42EE-5AA4F727924D}" dt="2025-01-30T19:59:18.827" v="183"/>
        <pc:sldMkLst>
          <pc:docMk/>
          <pc:sldMk cId="3103537872" sldId="374"/>
        </pc:sldMkLst>
      </pc:sldChg>
      <pc:sldChg chg="add del replId">
        <pc:chgData name="Justin Hoggard" userId="S::jhoggard@coastalbend.edu::180532f8-82f6-483c-9c17-ddda887e4ebb" providerId="AD" clId="Web-{AAEF2361-9C84-3F4E-42EE-5AA4F727924D}" dt="2025-01-30T20:06:20.128" v="346"/>
        <pc:sldMkLst>
          <pc:docMk/>
          <pc:sldMk cId="1142164377" sldId="375"/>
        </pc:sldMkLst>
      </pc:sldChg>
      <pc:sldChg chg="add del replId">
        <pc:chgData name="Justin Hoggard" userId="S::jhoggard@coastalbend.edu::180532f8-82f6-483c-9c17-ddda887e4ebb" providerId="AD" clId="Web-{AAEF2361-9C84-3F4E-42EE-5AA4F727924D}" dt="2025-01-30T20:06:05.784" v="343"/>
        <pc:sldMkLst>
          <pc:docMk/>
          <pc:sldMk cId="1145478908" sldId="375"/>
        </pc:sldMkLst>
      </pc:sldChg>
      <pc:sldChg chg="modSp add replId">
        <pc:chgData name="Justin Hoggard" userId="S::jhoggard@coastalbend.edu::180532f8-82f6-483c-9c17-ddda887e4ebb" providerId="AD" clId="Web-{AAEF2361-9C84-3F4E-42EE-5AA4F727924D}" dt="2025-01-30T20:08:09.426" v="370" actId="20577"/>
        <pc:sldMkLst>
          <pc:docMk/>
          <pc:sldMk cId="3207564484" sldId="375"/>
        </pc:sldMkLst>
        <pc:spChg chg="mod">
          <ac:chgData name="Justin Hoggard" userId="S::jhoggard@coastalbend.edu::180532f8-82f6-483c-9c17-ddda887e4ebb" providerId="AD" clId="Web-{AAEF2361-9C84-3F4E-42EE-5AA4F727924D}" dt="2025-01-30T20:08:09.426" v="370" actId="20577"/>
          <ac:spMkLst>
            <pc:docMk/>
            <pc:sldMk cId="3207564484" sldId="375"/>
            <ac:spMk id="3" creationId="{50F3ECE8-DCB4-14DD-6723-7B53BE2553E0}"/>
          </ac:spMkLst>
        </pc:spChg>
      </pc:sldChg>
      <pc:sldChg chg="addSp delSp modSp add replId">
        <pc:chgData name="Justin Hoggard" userId="S::jhoggard@coastalbend.edu::180532f8-82f6-483c-9c17-ddda887e4ebb" providerId="AD" clId="Web-{AAEF2361-9C84-3F4E-42EE-5AA4F727924D}" dt="2025-01-30T20:11:57.631" v="482" actId="20577"/>
        <pc:sldMkLst>
          <pc:docMk/>
          <pc:sldMk cId="2600238312" sldId="376"/>
        </pc:sldMkLst>
        <pc:spChg chg="add mod">
          <ac:chgData name="Justin Hoggard" userId="S::jhoggard@coastalbend.edu::180532f8-82f6-483c-9c17-ddda887e4ebb" providerId="AD" clId="Web-{AAEF2361-9C84-3F4E-42EE-5AA4F727924D}" dt="2025-01-30T20:11:57.631" v="482" actId="20577"/>
          <ac:spMkLst>
            <pc:docMk/>
            <pc:sldMk cId="2600238312" sldId="376"/>
            <ac:spMk id="2" creationId="{ED510A94-6AA2-72F6-2C35-26530B9CF6C7}"/>
          </ac:spMkLst>
        </pc:spChg>
        <pc:graphicFrameChg chg="del mod modGraphic">
          <ac:chgData name="Justin Hoggard" userId="S::jhoggard@coastalbend.edu::180532f8-82f6-483c-9c17-ddda887e4ebb" providerId="AD" clId="Web-{AAEF2361-9C84-3F4E-42EE-5AA4F727924D}" dt="2025-01-30T20:10:40.489" v="392"/>
          <ac:graphicFrameMkLst>
            <pc:docMk/>
            <pc:sldMk cId="2600238312" sldId="376"/>
            <ac:graphicFrameMk id="5" creationId="{F7D6B603-223C-3EA4-B65C-10644984248E}"/>
          </ac:graphicFrameMkLst>
        </pc:graphicFrameChg>
      </pc:sldChg>
    </pc:docChg>
  </pc:docChgLst>
  <pc:docChgLst>
    <pc:chgData name="Lacie J Beall" userId="S::ljbeall@coastalbend.edu::0dad2259-3648-4e07-896b-5c700d4310cd" providerId="AD" clId="Web-{566D39D8-F268-D863-92E6-F1A05B88F60A}"/>
    <pc:docChg chg="addSld delSld modSld sldOrd">
      <pc:chgData name="Lacie J Beall" userId="S::ljbeall@coastalbend.edu::0dad2259-3648-4e07-896b-5c700d4310cd" providerId="AD" clId="Web-{566D39D8-F268-D863-92E6-F1A05B88F60A}" dt="2025-01-29T22:31:43.336" v="1910"/>
      <pc:docMkLst>
        <pc:docMk/>
      </pc:docMkLst>
      <pc:sldChg chg="addSp delSp modSp">
        <pc:chgData name="Lacie J Beall" userId="S::ljbeall@coastalbend.edu::0dad2259-3648-4e07-896b-5c700d4310cd" providerId="AD" clId="Web-{566D39D8-F268-D863-92E6-F1A05B88F60A}" dt="2025-01-29T17:14:06.593" v="319"/>
        <pc:sldMkLst>
          <pc:docMk/>
          <pc:sldMk cId="1516999600" sldId="305"/>
        </pc:sldMkLst>
        <pc:picChg chg="add del mod">
          <ac:chgData name="Lacie J Beall" userId="S::ljbeall@coastalbend.edu::0dad2259-3648-4e07-896b-5c700d4310cd" providerId="AD" clId="Web-{566D39D8-F268-D863-92E6-F1A05B88F60A}" dt="2025-01-29T17:14:06.593" v="319"/>
          <ac:picMkLst>
            <pc:docMk/>
            <pc:sldMk cId="1516999600" sldId="305"/>
            <ac:picMk id="4" creationId="{4A8FF8D7-48B5-4EF1-6160-EA90B325CF88}"/>
          </ac:picMkLst>
        </pc:picChg>
      </pc:sldChg>
      <pc:sldChg chg="ord">
        <pc:chgData name="Lacie J Beall" userId="S::ljbeall@coastalbend.edu::0dad2259-3648-4e07-896b-5c700d4310cd" providerId="AD" clId="Web-{566D39D8-F268-D863-92E6-F1A05B88F60A}" dt="2025-01-29T18:09:25.870" v="679"/>
        <pc:sldMkLst>
          <pc:docMk/>
          <pc:sldMk cId="1709180446" sldId="309"/>
        </pc:sldMkLst>
      </pc:sldChg>
      <pc:sldChg chg="delSp modSp new">
        <pc:chgData name="Lacie J Beall" userId="S::ljbeall@coastalbend.edu::0dad2259-3648-4e07-896b-5c700d4310cd" providerId="AD" clId="Web-{566D39D8-F268-D863-92E6-F1A05B88F60A}" dt="2025-01-29T16:35:27.717" v="70" actId="1076"/>
        <pc:sldMkLst>
          <pc:docMk/>
          <pc:sldMk cId="4224535856" sldId="324"/>
        </pc:sldMkLst>
        <pc:spChg chg="del">
          <ac:chgData name="Lacie J Beall" userId="S::ljbeall@coastalbend.edu::0dad2259-3648-4e07-896b-5c700d4310cd" providerId="AD" clId="Web-{566D39D8-F268-D863-92E6-F1A05B88F60A}" dt="2025-01-29T16:35:16.310" v="67"/>
          <ac:spMkLst>
            <pc:docMk/>
            <pc:sldMk cId="4224535856" sldId="324"/>
            <ac:spMk id="2" creationId="{0DDC4157-3393-2A29-D605-C8D40E539D82}"/>
          </ac:spMkLst>
        </pc:spChg>
        <pc:spChg chg="mod">
          <ac:chgData name="Lacie J Beall" userId="S::ljbeall@coastalbend.edu::0dad2259-3648-4e07-896b-5c700d4310cd" providerId="AD" clId="Web-{566D39D8-F268-D863-92E6-F1A05B88F60A}" dt="2025-01-29T16:35:27.717" v="70" actId="1076"/>
          <ac:spMkLst>
            <pc:docMk/>
            <pc:sldMk cId="4224535856" sldId="324"/>
            <ac:spMk id="3" creationId="{003AE539-C54A-69E7-BBD6-CBB0A841B81D}"/>
          </ac:spMkLst>
        </pc:spChg>
        <pc:spChg chg="mod">
          <ac:chgData name="Lacie J Beall" userId="S::ljbeall@coastalbend.edu::0dad2259-3648-4e07-896b-5c700d4310cd" providerId="AD" clId="Web-{566D39D8-F268-D863-92E6-F1A05B88F60A}" dt="2025-01-29T16:35:24.342" v="69" actId="14100"/>
          <ac:spMkLst>
            <pc:docMk/>
            <pc:sldMk cId="4224535856" sldId="324"/>
            <ac:spMk id="4" creationId="{69809B38-92F1-F9DE-778F-63B1E81A69C4}"/>
          </ac:spMkLst>
        </pc:spChg>
      </pc:sldChg>
      <pc:sldChg chg="modSp add replId">
        <pc:chgData name="Lacie J Beall" userId="S::ljbeall@coastalbend.edu::0dad2259-3648-4e07-896b-5c700d4310cd" providerId="AD" clId="Web-{566D39D8-F268-D863-92E6-F1A05B88F60A}" dt="2025-01-29T16:37:19.413" v="76" actId="20577"/>
        <pc:sldMkLst>
          <pc:docMk/>
          <pc:sldMk cId="628041026" sldId="325"/>
        </pc:sldMkLst>
        <pc:spChg chg="mod">
          <ac:chgData name="Lacie J Beall" userId="S::ljbeall@coastalbend.edu::0dad2259-3648-4e07-896b-5c700d4310cd" providerId="AD" clId="Web-{566D39D8-F268-D863-92E6-F1A05B88F60A}" dt="2025-01-29T16:37:09.975" v="73" actId="20577"/>
          <ac:spMkLst>
            <pc:docMk/>
            <pc:sldMk cId="628041026" sldId="325"/>
            <ac:spMk id="3" creationId="{83853576-C623-966D-7F00-D9ACAF335967}"/>
          </ac:spMkLst>
        </pc:spChg>
        <pc:spChg chg="mod">
          <ac:chgData name="Lacie J Beall" userId="S::ljbeall@coastalbend.edu::0dad2259-3648-4e07-896b-5c700d4310cd" providerId="AD" clId="Web-{566D39D8-F268-D863-92E6-F1A05B88F60A}" dt="2025-01-29T16:37:19.413" v="76" actId="20577"/>
          <ac:spMkLst>
            <pc:docMk/>
            <pc:sldMk cId="628041026" sldId="325"/>
            <ac:spMk id="4" creationId="{6AA3BC51-1969-F80B-EBA8-249C339C0DF6}"/>
          </ac:spMkLst>
        </pc:spChg>
      </pc:sldChg>
      <pc:sldChg chg="modSp add replId">
        <pc:chgData name="Lacie J Beall" userId="S::ljbeall@coastalbend.edu::0dad2259-3648-4e07-896b-5c700d4310cd" providerId="AD" clId="Web-{566D39D8-F268-D863-92E6-F1A05B88F60A}" dt="2025-01-29T17:11:23.206" v="315" actId="20577"/>
        <pc:sldMkLst>
          <pc:docMk/>
          <pc:sldMk cId="2307448918" sldId="326"/>
        </pc:sldMkLst>
        <pc:spChg chg="mod">
          <ac:chgData name="Lacie J Beall" userId="S::ljbeall@coastalbend.edu::0dad2259-3648-4e07-896b-5c700d4310cd" providerId="AD" clId="Web-{566D39D8-F268-D863-92E6-F1A05B88F60A}" dt="2025-01-29T17:11:23.206" v="315" actId="20577"/>
          <ac:spMkLst>
            <pc:docMk/>
            <pc:sldMk cId="2307448918" sldId="326"/>
            <ac:spMk id="3" creationId="{959FDA09-7AF2-5C79-026E-771A0E9AAF68}"/>
          </ac:spMkLst>
        </pc:spChg>
        <pc:spChg chg="mod">
          <ac:chgData name="Lacie J Beall" userId="S::ljbeall@coastalbend.edu::0dad2259-3648-4e07-896b-5c700d4310cd" providerId="AD" clId="Web-{566D39D8-F268-D863-92E6-F1A05B88F60A}" dt="2025-01-29T17:11:13.908" v="303" actId="20577"/>
          <ac:spMkLst>
            <pc:docMk/>
            <pc:sldMk cId="2307448918" sldId="326"/>
            <ac:spMk id="4" creationId="{26265F55-DFC2-7B5D-D0E2-7EB43C660D84}"/>
          </ac:spMkLst>
        </pc:spChg>
      </pc:sldChg>
      <pc:sldChg chg="modSp add replId">
        <pc:chgData name="Lacie J Beall" userId="S::ljbeall@coastalbend.edu::0dad2259-3648-4e07-896b-5c700d4310cd" providerId="AD" clId="Web-{566D39D8-F268-D863-92E6-F1A05B88F60A}" dt="2025-01-29T16:40:19.942" v="152" actId="20577"/>
        <pc:sldMkLst>
          <pc:docMk/>
          <pc:sldMk cId="3721969120" sldId="327"/>
        </pc:sldMkLst>
        <pc:spChg chg="mod">
          <ac:chgData name="Lacie J Beall" userId="S::ljbeall@coastalbend.edu::0dad2259-3648-4e07-896b-5c700d4310cd" providerId="AD" clId="Web-{566D39D8-F268-D863-92E6-F1A05B88F60A}" dt="2025-01-29T16:39:43.908" v="137" actId="20577"/>
          <ac:spMkLst>
            <pc:docMk/>
            <pc:sldMk cId="3721969120" sldId="327"/>
            <ac:spMk id="3" creationId="{2C37FA08-98FC-C43F-9AF3-15EEA4A6D816}"/>
          </ac:spMkLst>
        </pc:spChg>
        <pc:spChg chg="mod">
          <ac:chgData name="Lacie J Beall" userId="S::ljbeall@coastalbend.edu::0dad2259-3648-4e07-896b-5c700d4310cd" providerId="AD" clId="Web-{566D39D8-F268-D863-92E6-F1A05B88F60A}" dt="2025-01-29T16:40:19.942" v="152" actId="20577"/>
          <ac:spMkLst>
            <pc:docMk/>
            <pc:sldMk cId="3721969120" sldId="327"/>
            <ac:spMk id="4" creationId="{49950103-BB5C-7600-269C-710DD6E79402}"/>
          </ac:spMkLst>
        </pc:spChg>
      </pc:sldChg>
      <pc:sldChg chg="addSp delSp modSp add ord replId">
        <pc:chgData name="Lacie J Beall" userId="S::ljbeall@coastalbend.edu::0dad2259-3648-4e07-896b-5c700d4310cd" providerId="AD" clId="Web-{566D39D8-F268-D863-92E6-F1A05B88F60A}" dt="2025-01-29T16:41:39.667" v="171"/>
        <pc:sldMkLst>
          <pc:docMk/>
          <pc:sldMk cId="3847079857" sldId="328"/>
        </pc:sldMkLst>
        <pc:spChg chg="del">
          <ac:chgData name="Lacie J Beall" userId="S::ljbeall@coastalbend.edu::0dad2259-3648-4e07-896b-5c700d4310cd" providerId="AD" clId="Web-{566D39D8-F268-D863-92E6-F1A05B88F60A}" dt="2025-01-29T16:41:16.087" v="155"/>
          <ac:spMkLst>
            <pc:docMk/>
            <pc:sldMk cId="3847079857" sldId="328"/>
            <ac:spMk id="2" creationId="{C60ED9A5-7315-F688-6609-B02E3664DFDA}"/>
          </ac:spMkLst>
        </pc:spChg>
        <pc:spChg chg="mod">
          <ac:chgData name="Lacie J Beall" userId="S::ljbeall@coastalbend.edu::0dad2259-3648-4e07-896b-5c700d4310cd" providerId="AD" clId="Web-{566D39D8-F268-D863-92E6-F1A05B88F60A}" dt="2025-01-29T16:41:39.667" v="171"/>
          <ac:spMkLst>
            <pc:docMk/>
            <pc:sldMk cId="3847079857" sldId="328"/>
            <ac:spMk id="3" creationId="{43243849-2020-6187-252F-1C318B340C68}"/>
          </ac:spMkLst>
        </pc:spChg>
        <pc:spChg chg="add del mod">
          <ac:chgData name="Lacie J Beall" userId="S::ljbeall@coastalbend.edu::0dad2259-3648-4e07-896b-5c700d4310cd" providerId="AD" clId="Web-{566D39D8-F268-D863-92E6-F1A05B88F60A}" dt="2025-01-29T16:41:21.087" v="156"/>
          <ac:spMkLst>
            <pc:docMk/>
            <pc:sldMk cId="3847079857" sldId="328"/>
            <ac:spMk id="5" creationId="{BB13DA96-DFED-70DC-850D-536327FB291A}"/>
          </ac:spMkLst>
        </pc:spChg>
        <pc:picChg chg="mod">
          <ac:chgData name="Lacie J Beall" userId="S::ljbeall@coastalbend.edu::0dad2259-3648-4e07-896b-5c700d4310cd" providerId="AD" clId="Web-{566D39D8-F268-D863-92E6-F1A05B88F60A}" dt="2025-01-29T16:41:33.448" v="169" actId="1076"/>
          <ac:picMkLst>
            <pc:docMk/>
            <pc:sldMk cId="3847079857" sldId="328"/>
            <ac:picMk id="7" creationId="{A33F1969-2C0E-42CC-6734-6E8D5D597445}"/>
          </ac:picMkLst>
        </pc:picChg>
      </pc:sldChg>
      <pc:sldChg chg="addSp delSp modSp add ord replId modNotes">
        <pc:chgData name="Lacie J Beall" userId="S::ljbeall@coastalbend.edu::0dad2259-3648-4e07-896b-5c700d4310cd" providerId="AD" clId="Web-{566D39D8-F268-D863-92E6-F1A05B88F60A}" dt="2025-01-29T19:14:15.785" v="872"/>
        <pc:sldMkLst>
          <pc:docMk/>
          <pc:sldMk cId="2686206727" sldId="329"/>
        </pc:sldMkLst>
        <pc:spChg chg="mod">
          <ac:chgData name="Lacie J Beall" userId="S::ljbeall@coastalbend.edu::0dad2259-3648-4e07-896b-5c700d4310cd" providerId="AD" clId="Web-{566D39D8-F268-D863-92E6-F1A05B88F60A}" dt="2025-01-29T16:43:47.848" v="199" actId="20577"/>
          <ac:spMkLst>
            <pc:docMk/>
            <pc:sldMk cId="2686206727" sldId="329"/>
            <ac:spMk id="3" creationId="{4565A861-BC55-3F77-457A-9D2151B899FA}"/>
          </ac:spMkLst>
        </pc:spChg>
        <pc:spChg chg="del">
          <ac:chgData name="Lacie J Beall" userId="S::ljbeall@coastalbend.edu::0dad2259-3648-4e07-896b-5c700d4310cd" providerId="AD" clId="Web-{566D39D8-F268-D863-92E6-F1A05B88F60A}" dt="2025-01-29T16:43:51.224" v="200"/>
          <ac:spMkLst>
            <pc:docMk/>
            <pc:sldMk cId="2686206727" sldId="329"/>
            <ac:spMk id="4" creationId="{A4AC1C77-39D6-5636-3A8D-62103F2EB38D}"/>
          </ac:spMkLst>
        </pc:spChg>
        <pc:picChg chg="add del mod">
          <ac:chgData name="Lacie J Beall" userId="S::ljbeall@coastalbend.edu::0dad2259-3648-4e07-896b-5c700d4310cd" providerId="AD" clId="Web-{566D39D8-F268-D863-92E6-F1A05B88F60A}" dt="2025-01-29T16:57:21.581" v="205"/>
          <ac:picMkLst>
            <pc:docMk/>
            <pc:sldMk cId="2686206727" sldId="329"/>
            <ac:picMk id="2" creationId="{1297B0A5-5565-3FC2-6851-FC554F87BCAF}"/>
          </ac:picMkLst>
        </pc:picChg>
        <pc:picChg chg="add mod">
          <ac:chgData name="Lacie J Beall" userId="S::ljbeall@coastalbend.edu::0dad2259-3648-4e07-896b-5c700d4310cd" providerId="AD" clId="Web-{566D39D8-F268-D863-92E6-F1A05B88F60A}" dt="2025-01-29T19:12:15.014" v="802" actId="14100"/>
          <ac:picMkLst>
            <pc:docMk/>
            <pc:sldMk cId="2686206727" sldId="329"/>
            <ac:picMk id="2" creationId="{E767AF4B-A33C-57FA-085A-B48F31E4DF04}"/>
          </ac:picMkLst>
        </pc:picChg>
        <pc:picChg chg="add mod">
          <ac:chgData name="Lacie J Beall" userId="S::ljbeall@coastalbend.edu::0dad2259-3648-4e07-896b-5c700d4310cd" providerId="AD" clId="Web-{566D39D8-F268-D863-92E6-F1A05B88F60A}" dt="2025-01-29T19:12:24.984" v="804" actId="14100"/>
          <ac:picMkLst>
            <pc:docMk/>
            <pc:sldMk cId="2686206727" sldId="329"/>
            <ac:picMk id="4" creationId="{A72718E6-CF7F-6F7C-26DF-30B930DFB43E}"/>
          </ac:picMkLst>
        </pc:picChg>
        <pc:picChg chg="add del mod">
          <ac:chgData name="Lacie J Beall" userId="S::ljbeall@coastalbend.edu::0dad2259-3648-4e07-896b-5c700d4310cd" providerId="AD" clId="Web-{566D39D8-F268-D863-92E6-F1A05B88F60A}" dt="2025-01-29T17:31:44.422" v="385"/>
          <ac:picMkLst>
            <pc:docMk/>
            <pc:sldMk cId="2686206727" sldId="329"/>
            <ac:picMk id="5" creationId="{E5EF8427-1422-8C7E-058F-093E4DD45E2D}"/>
          </ac:picMkLst>
        </pc:picChg>
        <pc:picChg chg="add mod">
          <ac:chgData name="Lacie J Beall" userId="S::ljbeall@coastalbend.edu::0dad2259-3648-4e07-896b-5c700d4310cd" providerId="AD" clId="Web-{566D39D8-F268-D863-92E6-F1A05B88F60A}" dt="2025-01-29T17:14:15.250" v="322" actId="1076"/>
          <ac:picMkLst>
            <pc:docMk/>
            <pc:sldMk cId="2686206727" sldId="329"/>
            <ac:picMk id="7" creationId="{DD8E90E7-FB45-6F6C-BD16-003B91A66FAC}"/>
          </ac:picMkLst>
        </pc:picChg>
        <pc:picChg chg="add del mod">
          <ac:chgData name="Lacie J Beall" userId="S::ljbeall@coastalbend.edu::0dad2259-3648-4e07-896b-5c700d4310cd" providerId="AD" clId="Web-{566D39D8-F268-D863-92E6-F1A05B88F60A}" dt="2025-01-29T19:11:40.669" v="796"/>
          <ac:picMkLst>
            <pc:docMk/>
            <pc:sldMk cId="2686206727" sldId="329"/>
            <ac:picMk id="8" creationId="{27CD22AD-E703-7551-3D6D-9891625616E6}"/>
          </ac:picMkLst>
        </pc:picChg>
      </pc:sldChg>
      <pc:sldChg chg="addSp delSp modSp add ord replId modNotes">
        <pc:chgData name="Lacie J Beall" userId="S::ljbeall@coastalbend.edu::0dad2259-3648-4e07-896b-5c700d4310cd" providerId="AD" clId="Web-{566D39D8-F268-D863-92E6-F1A05B88F60A}" dt="2025-01-29T21:17:53.518" v="1901" actId="20577"/>
        <pc:sldMkLst>
          <pc:docMk/>
          <pc:sldMk cId="1558727838" sldId="330"/>
        </pc:sldMkLst>
        <pc:spChg chg="mod">
          <ac:chgData name="Lacie J Beall" userId="S::ljbeall@coastalbend.edu::0dad2259-3648-4e07-896b-5c700d4310cd" providerId="AD" clId="Web-{566D39D8-F268-D863-92E6-F1A05B88F60A}" dt="2025-01-29T21:17:53.518" v="1901" actId="20577"/>
          <ac:spMkLst>
            <pc:docMk/>
            <pc:sldMk cId="1558727838" sldId="330"/>
            <ac:spMk id="3" creationId="{7A77F11E-5D15-C90E-5C40-D3333E1194F2}"/>
          </ac:spMkLst>
        </pc:spChg>
        <pc:spChg chg="del">
          <ac:chgData name="Lacie J Beall" userId="S::ljbeall@coastalbend.edu::0dad2259-3648-4e07-896b-5c700d4310cd" providerId="AD" clId="Web-{566D39D8-F268-D863-92E6-F1A05B88F60A}" dt="2025-01-29T17:19:22.351" v="327"/>
          <ac:spMkLst>
            <pc:docMk/>
            <pc:sldMk cId="1558727838" sldId="330"/>
            <ac:spMk id="4" creationId="{2FEF10C6-E789-8C90-1DEA-16C6021D2403}"/>
          </ac:spMkLst>
        </pc:spChg>
        <pc:picChg chg="add del mod">
          <ac:chgData name="Lacie J Beall" userId="S::ljbeall@coastalbend.edu::0dad2259-3648-4e07-896b-5c700d4310cd" providerId="AD" clId="Web-{566D39D8-F268-D863-92E6-F1A05B88F60A}" dt="2025-01-29T17:20:55.498" v="347"/>
          <ac:picMkLst>
            <pc:docMk/>
            <pc:sldMk cId="1558727838" sldId="330"/>
            <ac:picMk id="2" creationId="{78868ECC-3FAD-3BD8-AAB9-28DD776C6B24}"/>
          </ac:picMkLst>
        </pc:picChg>
        <pc:picChg chg="add mod">
          <ac:chgData name="Lacie J Beall" userId="S::ljbeall@coastalbend.edu::0dad2259-3648-4e07-896b-5c700d4310cd" providerId="AD" clId="Web-{566D39D8-F268-D863-92E6-F1A05B88F60A}" dt="2025-01-29T17:31:10.685" v="384" actId="1076"/>
          <ac:picMkLst>
            <pc:docMk/>
            <pc:sldMk cId="1558727838" sldId="330"/>
            <ac:picMk id="5" creationId="{E732C783-2C8E-A359-BF6F-1E12DD944E0D}"/>
          </ac:picMkLst>
        </pc:picChg>
      </pc:sldChg>
      <pc:sldChg chg="add replId">
        <pc:chgData name="Lacie J Beall" userId="S::ljbeall@coastalbend.edu::0dad2259-3648-4e07-896b-5c700d4310cd" providerId="AD" clId="Web-{566D39D8-F268-D863-92E6-F1A05B88F60A}" dt="2025-01-29T17:19:16.757" v="324"/>
        <pc:sldMkLst>
          <pc:docMk/>
          <pc:sldMk cId="121595566" sldId="331"/>
        </pc:sldMkLst>
      </pc:sldChg>
      <pc:sldChg chg="addSp delSp modSp add replId modNotes">
        <pc:chgData name="Lacie J Beall" userId="S::ljbeall@coastalbend.edu::0dad2259-3648-4e07-896b-5c700d4310cd" providerId="AD" clId="Web-{566D39D8-F268-D863-92E6-F1A05B88F60A}" dt="2025-01-29T19:14:06.425" v="870"/>
        <pc:sldMkLst>
          <pc:docMk/>
          <pc:sldMk cId="2347572239" sldId="332"/>
        </pc:sldMkLst>
        <pc:spChg chg="mod">
          <ac:chgData name="Lacie J Beall" userId="S::ljbeall@coastalbend.edu::0dad2259-3648-4e07-896b-5c700d4310cd" providerId="AD" clId="Web-{566D39D8-F268-D863-92E6-F1A05B88F60A}" dt="2025-01-29T17:32:49.271" v="398" actId="20577"/>
          <ac:spMkLst>
            <pc:docMk/>
            <pc:sldMk cId="2347572239" sldId="332"/>
            <ac:spMk id="3" creationId="{88AB3343-E801-C8B1-9C29-8D0E4A435BE9}"/>
          </ac:spMkLst>
        </pc:spChg>
        <pc:picChg chg="add del mod">
          <ac:chgData name="Lacie J Beall" userId="S::ljbeall@coastalbend.edu::0dad2259-3648-4e07-896b-5c700d4310cd" providerId="AD" clId="Web-{566D39D8-F268-D863-92E6-F1A05B88F60A}" dt="2025-01-29T19:12:34.687" v="805"/>
          <ac:picMkLst>
            <pc:docMk/>
            <pc:sldMk cId="2347572239" sldId="332"/>
            <ac:picMk id="2" creationId="{692A6F64-3EE2-D524-B9EB-1C3CC1E8F0CD}"/>
          </ac:picMkLst>
        </pc:picChg>
        <pc:picChg chg="add mod">
          <ac:chgData name="Lacie J Beall" userId="S::ljbeall@coastalbend.edu::0dad2259-3648-4e07-896b-5c700d4310cd" providerId="AD" clId="Web-{566D39D8-F268-D863-92E6-F1A05B88F60A}" dt="2025-01-29T19:13:20.095" v="808" actId="1076"/>
          <ac:picMkLst>
            <pc:docMk/>
            <pc:sldMk cId="2347572239" sldId="332"/>
            <ac:picMk id="4" creationId="{B8A9DB96-8054-E824-EE11-FC42A46A4509}"/>
          </ac:picMkLst>
        </pc:picChg>
        <pc:picChg chg="del">
          <ac:chgData name="Lacie J Beall" userId="S::ljbeall@coastalbend.edu::0dad2259-3648-4e07-896b-5c700d4310cd" providerId="AD" clId="Web-{566D39D8-F268-D863-92E6-F1A05B88F60A}" dt="2025-01-29T17:32:23.066" v="391"/>
          <ac:picMkLst>
            <pc:docMk/>
            <pc:sldMk cId="2347572239" sldId="332"/>
            <ac:picMk id="8" creationId="{B831A421-CCCC-3A5D-FE85-38D1C54924E1}"/>
          </ac:picMkLst>
        </pc:picChg>
      </pc:sldChg>
      <pc:sldChg chg="modSp add ord replId">
        <pc:chgData name="Lacie J Beall" userId="S::ljbeall@coastalbend.edu::0dad2259-3648-4e07-896b-5c700d4310cd" providerId="AD" clId="Web-{566D39D8-F268-D863-92E6-F1A05B88F60A}" dt="2025-01-29T17:41:48.671" v="404" actId="20577"/>
        <pc:sldMkLst>
          <pc:docMk/>
          <pc:sldMk cId="3706958158" sldId="333"/>
        </pc:sldMkLst>
        <pc:spChg chg="mod">
          <ac:chgData name="Lacie J Beall" userId="S::ljbeall@coastalbend.edu::0dad2259-3648-4e07-896b-5c700d4310cd" providerId="AD" clId="Web-{566D39D8-F268-D863-92E6-F1A05B88F60A}" dt="2025-01-29T17:41:48.671" v="404" actId="20577"/>
          <ac:spMkLst>
            <pc:docMk/>
            <pc:sldMk cId="3706958158" sldId="333"/>
            <ac:spMk id="3" creationId="{CAD25A18-3EB6-2E8C-66C7-555A730BE7D9}"/>
          </ac:spMkLst>
        </pc:spChg>
      </pc:sldChg>
      <pc:sldChg chg="addSp delSp modSp add ord replId">
        <pc:chgData name="Lacie J Beall" userId="S::ljbeall@coastalbend.edu::0dad2259-3648-4e07-896b-5c700d4310cd" providerId="AD" clId="Web-{566D39D8-F268-D863-92E6-F1A05B88F60A}" dt="2025-01-29T17:43:42.382" v="544" actId="1076"/>
        <pc:sldMkLst>
          <pc:docMk/>
          <pc:sldMk cId="2750885255" sldId="334"/>
        </pc:sldMkLst>
        <pc:spChg chg="mod">
          <ac:chgData name="Lacie J Beall" userId="S::ljbeall@coastalbend.edu::0dad2259-3648-4e07-896b-5c700d4310cd" providerId="AD" clId="Web-{566D39D8-F268-D863-92E6-F1A05B88F60A}" dt="2025-01-29T17:43:42.382" v="544" actId="1076"/>
          <ac:spMkLst>
            <pc:docMk/>
            <pc:sldMk cId="2750885255" sldId="334"/>
            <ac:spMk id="3" creationId="{7E854B13-A23F-7EC1-D3A6-26A8671FCF6B}"/>
          </ac:spMkLst>
        </pc:spChg>
        <pc:spChg chg="del">
          <ac:chgData name="Lacie J Beall" userId="S::ljbeall@coastalbend.edu::0dad2259-3648-4e07-896b-5c700d4310cd" providerId="AD" clId="Web-{566D39D8-F268-D863-92E6-F1A05B88F60A}" dt="2025-01-29T17:42:21.986" v="413"/>
          <ac:spMkLst>
            <pc:docMk/>
            <pc:sldMk cId="2750885255" sldId="334"/>
            <ac:spMk id="4" creationId="{019F2469-8742-3F91-B608-4BA1292F2FA5}"/>
          </ac:spMkLst>
        </pc:spChg>
        <pc:spChg chg="add del mod">
          <ac:chgData name="Lacie J Beall" userId="S::ljbeall@coastalbend.edu::0dad2259-3648-4e07-896b-5c700d4310cd" providerId="AD" clId="Web-{566D39D8-F268-D863-92E6-F1A05B88F60A}" dt="2025-01-29T17:42:18.548" v="412"/>
          <ac:spMkLst>
            <pc:docMk/>
            <pc:sldMk cId="2750885255" sldId="334"/>
            <ac:spMk id="6" creationId="{3DDE8E47-96BD-8D78-E29B-CE0DDF570065}"/>
          </ac:spMkLst>
        </pc:spChg>
        <pc:graphicFrameChg chg="add mod modGraphic">
          <ac:chgData name="Lacie J Beall" userId="S::ljbeall@coastalbend.edu::0dad2259-3648-4e07-896b-5c700d4310cd" providerId="AD" clId="Web-{566D39D8-F268-D863-92E6-F1A05B88F60A}" dt="2025-01-29T17:43:28.928" v="534" actId="1076"/>
          <ac:graphicFrameMkLst>
            <pc:docMk/>
            <pc:sldMk cId="2750885255" sldId="334"/>
            <ac:graphicFrameMk id="5" creationId="{0A7D59B0-E662-EAF7-EBBE-8A8A30AFE641}"/>
          </ac:graphicFrameMkLst>
        </pc:graphicFrameChg>
      </pc:sldChg>
      <pc:sldChg chg="addSp delSp modSp add ord replId modNotes">
        <pc:chgData name="Lacie J Beall" userId="S::ljbeall@coastalbend.edu::0dad2259-3648-4e07-896b-5c700d4310cd" providerId="AD" clId="Web-{566D39D8-F268-D863-92E6-F1A05B88F60A}" dt="2025-01-29T20:09:30.571" v="1118"/>
        <pc:sldMkLst>
          <pc:docMk/>
          <pc:sldMk cId="4294854042" sldId="335"/>
        </pc:sldMkLst>
        <pc:spChg chg="mod">
          <ac:chgData name="Lacie J Beall" userId="S::ljbeall@coastalbend.edu::0dad2259-3648-4e07-896b-5c700d4310cd" providerId="AD" clId="Web-{566D39D8-F268-D863-92E6-F1A05B88F60A}" dt="2025-01-29T20:06:01" v="1042" actId="20577"/>
          <ac:spMkLst>
            <pc:docMk/>
            <pc:sldMk cId="4294854042" sldId="335"/>
            <ac:spMk id="3" creationId="{B8A89E37-A567-DF4A-CB66-89C6CBA38B2C}"/>
          </ac:spMkLst>
        </pc:spChg>
        <pc:picChg chg="add del mod">
          <ac:chgData name="Lacie J Beall" userId="S::ljbeall@coastalbend.edu::0dad2259-3648-4e07-896b-5c700d4310cd" providerId="AD" clId="Web-{566D39D8-F268-D863-92E6-F1A05B88F60A}" dt="2025-01-29T19:54:24.300" v="1025"/>
          <ac:picMkLst>
            <pc:docMk/>
            <pc:sldMk cId="4294854042" sldId="335"/>
            <ac:picMk id="2" creationId="{42346D41-7791-9052-FF46-88931959800E}"/>
          </ac:picMkLst>
        </pc:picChg>
        <pc:picChg chg="add del mod">
          <ac:chgData name="Lacie J Beall" userId="S::ljbeall@coastalbend.edu::0dad2259-3648-4e07-896b-5c700d4310cd" providerId="AD" clId="Web-{566D39D8-F268-D863-92E6-F1A05B88F60A}" dt="2025-01-29T20:05:41.234" v="1035"/>
          <ac:picMkLst>
            <pc:docMk/>
            <pc:sldMk cId="4294854042" sldId="335"/>
            <ac:picMk id="4" creationId="{8100205F-FF16-343B-BF86-6FBE73E532BA}"/>
          </ac:picMkLst>
        </pc:picChg>
        <pc:picChg chg="add del mod">
          <ac:chgData name="Lacie J Beall" userId="S::ljbeall@coastalbend.edu::0dad2259-3648-4e07-896b-5c700d4310cd" providerId="AD" clId="Web-{566D39D8-F268-D863-92E6-F1A05B88F60A}" dt="2025-01-29T20:05:41.202" v="1034"/>
          <ac:picMkLst>
            <pc:docMk/>
            <pc:sldMk cId="4294854042" sldId="335"/>
            <ac:picMk id="5" creationId="{138A82FB-3FE0-24CA-7CAB-05C56541E9E0}"/>
          </ac:picMkLst>
        </pc:picChg>
        <pc:picChg chg="del">
          <ac:chgData name="Lacie J Beall" userId="S::ljbeall@coastalbend.edu::0dad2259-3648-4e07-896b-5c700d4310cd" providerId="AD" clId="Web-{566D39D8-F268-D863-92E6-F1A05B88F60A}" dt="2025-01-29T18:02:56.012" v="547"/>
          <ac:picMkLst>
            <pc:docMk/>
            <pc:sldMk cId="4294854042" sldId="335"/>
            <ac:picMk id="5" creationId="{B7D3ABE8-18E6-CE83-2FE8-B4EB47514EE5}"/>
          </ac:picMkLst>
        </pc:picChg>
        <pc:picChg chg="add mod">
          <ac:chgData name="Lacie J Beall" userId="S::ljbeall@coastalbend.edu::0dad2259-3648-4e07-896b-5c700d4310cd" providerId="AD" clId="Web-{566D39D8-F268-D863-92E6-F1A05B88F60A}" dt="2025-01-29T20:07:07.112" v="1052" actId="1076"/>
          <ac:picMkLst>
            <pc:docMk/>
            <pc:sldMk cId="4294854042" sldId="335"/>
            <ac:picMk id="6" creationId="{D171B546-7F1D-0EBC-A9DF-9D1A2299FF7D}"/>
          </ac:picMkLst>
        </pc:picChg>
        <pc:picChg chg="add mod">
          <ac:chgData name="Lacie J Beall" userId="S::ljbeall@coastalbend.edu::0dad2259-3648-4e07-896b-5c700d4310cd" providerId="AD" clId="Web-{566D39D8-F268-D863-92E6-F1A05B88F60A}" dt="2025-01-29T20:07:09.847" v="1053" actId="1076"/>
          <ac:picMkLst>
            <pc:docMk/>
            <pc:sldMk cId="4294854042" sldId="335"/>
            <ac:picMk id="8" creationId="{1D432309-7828-7AC9-8C6F-9AC96C2E8A2A}"/>
          </ac:picMkLst>
        </pc:picChg>
        <pc:picChg chg="add mod">
          <ac:chgData name="Lacie J Beall" userId="S::ljbeall@coastalbend.edu::0dad2259-3648-4e07-896b-5c700d4310cd" providerId="AD" clId="Web-{566D39D8-F268-D863-92E6-F1A05B88F60A}" dt="2025-01-29T20:08:15.881" v="1061" actId="14100"/>
          <ac:picMkLst>
            <pc:docMk/>
            <pc:sldMk cId="4294854042" sldId="335"/>
            <ac:picMk id="10" creationId="{7CD67535-2766-B575-C719-5FB8B10E4752}"/>
          </ac:picMkLst>
        </pc:picChg>
      </pc:sldChg>
      <pc:sldChg chg="modSp add ord replId">
        <pc:chgData name="Lacie J Beall" userId="S::ljbeall@coastalbend.edu::0dad2259-3648-4e07-896b-5c700d4310cd" providerId="AD" clId="Web-{566D39D8-F268-D863-92E6-F1A05B88F60A}" dt="2025-01-29T18:04:05.722" v="572"/>
        <pc:sldMkLst>
          <pc:docMk/>
          <pc:sldMk cId="1804470572" sldId="336"/>
        </pc:sldMkLst>
        <pc:spChg chg="mod">
          <ac:chgData name="Lacie J Beall" userId="S::ljbeall@coastalbend.edu::0dad2259-3648-4e07-896b-5c700d4310cd" providerId="AD" clId="Web-{566D39D8-F268-D863-92E6-F1A05B88F60A}" dt="2025-01-29T18:03:43.889" v="568" actId="20577"/>
          <ac:spMkLst>
            <pc:docMk/>
            <pc:sldMk cId="1804470572" sldId="336"/>
            <ac:spMk id="3" creationId="{A87DB042-13DF-F1D3-72A2-39B47B4019A5}"/>
          </ac:spMkLst>
        </pc:spChg>
      </pc:sldChg>
      <pc:sldChg chg="modSp add ord replId">
        <pc:chgData name="Lacie J Beall" userId="S::ljbeall@coastalbend.edu::0dad2259-3648-4e07-896b-5c700d4310cd" providerId="AD" clId="Web-{566D39D8-F268-D863-92E6-F1A05B88F60A}" dt="2025-01-29T18:04:15.249" v="575" actId="20577"/>
        <pc:sldMkLst>
          <pc:docMk/>
          <pc:sldMk cId="1321054945" sldId="337"/>
        </pc:sldMkLst>
        <pc:spChg chg="mod">
          <ac:chgData name="Lacie J Beall" userId="S::ljbeall@coastalbend.edu::0dad2259-3648-4e07-896b-5c700d4310cd" providerId="AD" clId="Web-{566D39D8-F268-D863-92E6-F1A05B88F60A}" dt="2025-01-29T18:04:15.249" v="575" actId="20577"/>
          <ac:spMkLst>
            <pc:docMk/>
            <pc:sldMk cId="1321054945" sldId="337"/>
            <ac:spMk id="3" creationId="{79815887-A005-FC78-747E-078533F19668}"/>
          </ac:spMkLst>
        </pc:spChg>
      </pc:sldChg>
      <pc:sldChg chg="add del replId">
        <pc:chgData name="Lacie J Beall" userId="S::ljbeall@coastalbend.edu::0dad2259-3648-4e07-896b-5c700d4310cd" providerId="AD" clId="Web-{566D39D8-F268-D863-92E6-F1A05B88F60A}" dt="2025-01-29T18:03:57.936" v="570"/>
        <pc:sldMkLst>
          <pc:docMk/>
          <pc:sldMk cId="1816170119" sldId="337"/>
        </pc:sldMkLst>
      </pc:sldChg>
      <pc:sldChg chg="modSp add ord replId">
        <pc:chgData name="Lacie J Beall" userId="S::ljbeall@coastalbend.edu::0dad2259-3648-4e07-896b-5c700d4310cd" providerId="AD" clId="Web-{566D39D8-F268-D863-92E6-F1A05B88F60A}" dt="2025-01-29T18:04:29.718" v="579" actId="20577"/>
        <pc:sldMkLst>
          <pc:docMk/>
          <pc:sldMk cId="1056734904" sldId="338"/>
        </pc:sldMkLst>
        <pc:spChg chg="mod">
          <ac:chgData name="Lacie J Beall" userId="S::ljbeall@coastalbend.edu::0dad2259-3648-4e07-896b-5c700d4310cd" providerId="AD" clId="Web-{566D39D8-F268-D863-92E6-F1A05B88F60A}" dt="2025-01-29T18:04:29.718" v="579" actId="20577"/>
          <ac:spMkLst>
            <pc:docMk/>
            <pc:sldMk cId="1056734904" sldId="338"/>
            <ac:spMk id="3" creationId="{8F7B4344-0563-CBAE-1C7F-8A34D69378D7}"/>
          </ac:spMkLst>
        </pc:spChg>
      </pc:sldChg>
      <pc:sldChg chg="modSp add replId">
        <pc:chgData name="Lacie J Beall" userId="S::ljbeall@coastalbend.edu::0dad2259-3648-4e07-896b-5c700d4310cd" providerId="AD" clId="Web-{566D39D8-F268-D863-92E6-F1A05B88F60A}" dt="2025-01-29T18:04:55.110" v="583" actId="20577"/>
        <pc:sldMkLst>
          <pc:docMk/>
          <pc:sldMk cId="970018618" sldId="339"/>
        </pc:sldMkLst>
        <pc:spChg chg="mod">
          <ac:chgData name="Lacie J Beall" userId="S::ljbeall@coastalbend.edu::0dad2259-3648-4e07-896b-5c700d4310cd" providerId="AD" clId="Web-{566D39D8-F268-D863-92E6-F1A05B88F60A}" dt="2025-01-29T18:04:55.110" v="583" actId="20577"/>
          <ac:spMkLst>
            <pc:docMk/>
            <pc:sldMk cId="970018618" sldId="339"/>
            <ac:spMk id="3" creationId="{35156A34-9988-0AC1-3303-CDF85C8770E1}"/>
          </ac:spMkLst>
        </pc:spChg>
      </pc:sldChg>
      <pc:sldChg chg="addSp delSp modSp add replId modNotes">
        <pc:chgData name="Lacie J Beall" userId="S::ljbeall@coastalbend.edu::0dad2259-3648-4e07-896b-5c700d4310cd" providerId="AD" clId="Web-{566D39D8-F268-D863-92E6-F1A05B88F60A}" dt="2025-01-29T22:31:43.336" v="1910"/>
        <pc:sldMkLst>
          <pc:docMk/>
          <pc:sldMk cId="236739044" sldId="340"/>
        </pc:sldMkLst>
        <pc:spChg chg="mod">
          <ac:chgData name="Lacie J Beall" userId="S::ljbeall@coastalbend.edu::0dad2259-3648-4e07-896b-5c700d4310cd" providerId="AD" clId="Web-{566D39D8-F268-D863-92E6-F1A05B88F60A}" dt="2025-01-29T18:06:12.144" v="613" actId="20577"/>
          <ac:spMkLst>
            <pc:docMk/>
            <pc:sldMk cId="236739044" sldId="340"/>
            <ac:spMk id="3" creationId="{8788E35E-02E3-7A1A-867E-E229D006CAA7}"/>
          </ac:spMkLst>
        </pc:spChg>
        <pc:graphicFrameChg chg="add del mod">
          <ac:chgData name="Lacie J Beall" userId="S::ljbeall@coastalbend.edu::0dad2259-3648-4e07-896b-5c700d4310cd" providerId="AD" clId="Web-{566D39D8-F268-D863-92E6-F1A05B88F60A}" dt="2025-01-29T22:31:37.367" v="1905"/>
          <ac:graphicFrameMkLst>
            <pc:docMk/>
            <pc:sldMk cId="236739044" sldId="340"/>
            <ac:graphicFrameMk id="4" creationId="{C65D6C50-7A1B-30C3-C8F4-BC6A1B574C9F}"/>
          </ac:graphicFrameMkLst>
        </pc:graphicFrameChg>
        <pc:picChg chg="add mod">
          <ac:chgData name="Lacie J Beall" userId="S::ljbeall@coastalbend.edu::0dad2259-3648-4e07-896b-5c700d4310cd" providerId="AD" clId="Web-{566D39D8-F268-D863-92E6-F1A05B88F60A}" dt="2025-01-29T22:31:41.680" v="1906" actId="1076"/>
          <ac:picMkLst>
            <pc:docMk/>
            <pc:sldMk cId="236739044" sldId="340"/>
            <ac:picMk id="5" creationId="{CE521FB2-19DD-4108-C52C-948B5E93D122}"/>
          </ac:picMkLst>
        </pc:picChg>
      </pc:sldChg>
      <pc:sldChg chg="modSp add ord replId">
        <pc:chgData name="Lacie J Beall" userId="S::ljbeall@coastalbend.edu::0dad2259-3648-4e07-896b-5c700d4310cd" providerId="AD" clId="Web-{566D39D8-F268-D863-92E6-F1A05B88F60A}" dt="2025-01-29T18:05:48.862" v="610" actId="20577"/>
        <pc:sldMkLst>
          <pc:docMk/>
          <pc:sldMk cId="4216623738" sldId="341"/>
        </pc:sldMkLst>
        <pc:spChg chg="mod">
          <ac:chgData name="Lacie J Beall" userId="S::ljbeall@coastalbend.edu::0dad2259-3648-4e07-896b-5c700d4310cd" providerId="AD" clId="Web-{566D39D8-F268-D863-92E6-F1A05B88F60A}" dt="2025-01-29T18:05:48.862" v="610" actId="20577"/>
          <ac:spMkLst>
            <pc:docMk/>
            <pc:sldMk cId="4216623738" sldId="341"/>
            <ac:spMk id="3" creationId="{40623FA3-3FD3-1A19-3E5A-568F713E0BE0}"/>
          </ac:spMkLst>
        </pc:spChg>
      </pc:sldChg>
      <pc:sldChg chg="addSp modSp add replId">
        <pc:chgData name="Lacie J Beall" userId="S::ljbeall@coastalbend.edu::0dad2259-3648-4e07-896b-5c700d4310cd" providerId="AD" clId="Web-{566D39D8-F268-D863-92E6-F1A05B88F60A}" dt="2025-01-29T21:02:11.715" v="1609"/>
        <pc:sldMkLst>
          <pc:docMk/>
          <pc:sldMk cId="335996457" sldId="342"/>
        </pc:sldMkLst>
        <pc:spChg chg="mod">
          <ac:chgData name="Lacie J Beall" userId="S::ljbeall@coastalbend.edu::0dad2259-3648-4e07-896b-5c700d4310cd" providerId="AD" clId="Web-{566D39D8-F268-D863-92E6-F1A05B88F60A}" dt="2025-01-29T18:06:31.020" v="625" actId="20577"/>
          <ac:spMkLst>
            <pc:docMk/>
            <pc:sldMk cId="335996457" sldId="342"/>
            <ac:spMk id="3" creationId="{DC394D07-5437-B945-8D58-6FD8F0B2BB2A}"/>
          </ac:spMkLst>
        </pc:spChg>
        <pc:graphicFrameChg chg="add mod">
          <ac:chgData name="Lacie J Beall" userId="S::ljbeall@coastalbend.edu::0dad2259-3648-4e07-896b-5c700d4310cd" providerId="AD" clId="Web-{566D39D8-F268-D863-92E6-F1A05B88F60A}" dt="2025-01-29T21:02:11.715" v="1609"/>
          <ac:graphicFrameMkLst>
            <pc:docMk/>
            <pc:sldMk cId="335996457" sldId="342"/>
            <ac:graphicFrameMk id="4" creationId="{16E60EF9-0E9F-0A29-BEE0-08D5B2BE952A}"/>
          </ac:graphicFrameMkLst>
        </pc:graphicFrameChg>
      </pc:sldChg>
      <pc:sldChg chg="modSp add replId">
        <pc:chgData name="Lacie J Beall" userId="S::ljbeall@coastalbend.edu::0dad2259-3648-4e07-896b-5c700d4310cd" providerId="AD" clId="Web-{566D39D8-F268-D863-92E6-F1A05B88F60A}" dt="2025-01-29T18:07:02.255" v="644" actId="20577"/>
        <pc:sldMkLst>
          <pc:docMk/>
          <pc:sldMk cId="1706963687" sldId="343"/>
        </pc:sldMkLst>
        <pc:spChg chg="mod">
          <ac:chgData name="Lacie J Beall" userId="S::ljbeall@coastalbend.edu::0dad2259-3648-4e07-896b-5c700d4310cd" providerId="AD" clId="Web-{566D39D8-F268-D863-92E6-F1A05B88F60A}" dt="2025-01-29T18:07:02.255" v="644" actId="20577"/>
          <ac:spMkLst>
            <pc:docMk/>
            <pc:sldMk cId="1706963687" sldId="343"/>
            <ac:spMk id="3" creationId="{8634F9D1-D898-AE1A-EDEA-8C7C2FC9E365}"/>
          </ac:spMkLst>
        </pc:spChg>
      </pc:sldChg>
      <pc:sldChg chg="modSp add ord replId">
        <pc:chgData name="Lacie J Beall" userId="S::ljbeall@coastalbend.edu::0dad2259-3648-4e07-896b-5c700d4310cd" providerId="AD" clId="Web-{566D39D8-F268-D863-92E6-F1A05B88F60A}" dt="2025-01-29T18:08:40.399" v="663"/>
        <pc:sldMkLst>
          <pc:docMk/>
          <pc:sldMk cId="1022886678" sldId="344"/>
        </pc:sldMkLst>
        <pc:spChg chg="mod">
          <ac:chgData name="Lacie J Beall" userId="S::ljbeall@coastalbend.edu::0dad2259-3648-4e07-896b-5c700d4310cd" providerId="AD" clId="Web-{566D39D8-F268-D863-92E6-F1A05B88F60A}" dt="2025-01-29T18:08:01.117" v="652" actId="20577"/>
          <ac:spMkLst>
            <pc:docMk/>
            <pc:sldMk cId="1022886678" sldId="344"/>
            <ac:spMk id="3" creationId="{FC88A2C6-0CF5-5D2E-E004-8B30AC59E732}"/>
          </ac:spMkLst>
        </pc:spChg>
      </pc:sldChg>
      <pc:sldChg chg="modSp add replId">
        <pc:chgData name="Lacie J Beall" userId="S::ljbeall@coastalbend.edu::0dad2259-3648-4e07-896b-5c700d4310cd" providerId="AD" clId="Web-{566D39D8-F268-D863-92E6-F1A05B88F60A}" dt="2025-01-29T18:08:59.791" v="668" actId="20577"/>
        <pc:sldMkLst>
          <pc:docMk/>
          <pc:sldMk cId="1510815268" sldId="345"/>
        </pc:sldMkLst>
        <pc:spChg chg="mod">
          <ac:chgData name="Lacie J Beall" userId="S::ljbeall@coastalbend.edu::0dad2259-3648-4e07-896b-5c700d4310cd" providerId="AD" clId="Web-{566D39D8-F268-D863-92E6-F1A05B88F60A}" dt="2025-01-29T18:08:59.791" v="668" actId="20577"/>
          <ac:spMkLst>
            <pc:docMk/>
            <pc:sldMk cId="1510815268" sldId="345"/>
            <ac:spMk id="3" creationId="{8A70A726-CDFB-A15F-BD45-69416DE63180}"/>
          </ac:spMkLst>
        </pc:spChg>
      </pc:sldChg>
      <pc:sldChg chg="modSp add ord replId">
        <pc:chgData name="Lacie J Beall" userId="S::ljbeall@coastalbend.edu::0dad2259-3648-4e07-896b-5c700d4310cd" providerId="AD" clId="Web-{566D39D8-F268-D863-92E6-F1A05B88F60A}" dt="2025-01-29T18:08:32.384" v="662" actId="20577"/>
        <pc:sldMkLst>
          <pc:docMk/>
          <pc:sldMk cId="1042348433" sldId="346"/>
        </pc:sldMkLst>
        <pc:spChg chg="mod">
          <ac:chgData name="Lacie J Beall" userId="S::ljbeall@coastalbend.edu::0dad2259-3648-4e07-896b-5c700d4310cd" providerId="AD" clId="Web-{566D39D8-F268-D863-92E6-F1A05B88F60A}" dt="2025-01-29T18:08:32.384" v="662" actId="20577"/>
          <ac:spMkLst>
            <pc:docMk/>
            <pc:sldMk cId="1042348433" sldId="346"/>
            <ac:spMk id="3" creationId="{FF65B3B5-756B-B28A-2630-EE6414E3752E}"/>
          </ac:spMkLst>
        </pc:spChg>
      </pc:sldChg>
      <pc:sldChg chg="modSp add ord replId">
        <pc:chgData name="Lacie J Beall" userId="S::ljbeall@coastalbend.edu::0dad2259-3648-4e07-896b-5c700d4310cd" providerId="AD" clId="Web-{566D39D8-F268-D863-92E6-F1A05B88F60A}" dt="2025-01-29T18:09:15.839" v="676" actId="20577"/>
        <pc:sldMkLst>
          <pc:docMk/>
          <pc:sldMk cId="915508077" sldId="347"/>
        </pc:sldMkLst>
        <pc:spChg chg="mod">
          <ac:chgData name="Lacie J Beall" userId="S::ljbeall@coastalbend.edu::0dad2259-3648-4e07-896b-5c700d4310cd" providerId="AD" clId="Web-{566D39D8-F268-D863-92E6-F1A05B88F60A}" dt="2025-01-29T18:09:15.839" v="676" actId="20577"/>
          <ac:spMkLst>
            <pc:docMk/>
            <pc:sldMk cId="915508077" sldId="347"/>
            <ac:spMk id="3" creationId="{2D310F7F-0F9A-CAB7-1497-6AC90918C690}"/>
          </ac:spMkLst>
        </pc:spChg>
      </pc:sldChg>
      <pc:sldChg chg="modSp add ord replId">
        <pc:chgData name="Lacie J Beall" userId="S::ljbeall@coastalbend.edu::0dad2259-3648-4e07-896b-5c700d4310cd" providerId="AD" clId="Web-{566D39D8-F268-D863-92E6-F1A05B88F60A}" dt="2025-01-29T18:09:42.870" v="688" actId="20577"/>
        <pc:sldMkLst>
          <pc:docMk/>
          <pc:sldMk cId="2035509400" sldId="348"/>
        </pc:sldMkLst>
        <pc:spChg chg="mod">
          <ac:chgData name="Lacie J Beall" userId="S::ljbeall@coastalbend.edu::0dad2259-3648-4e07-896b-5c700d4310cd" providerId="AD" clId="Web-{566D39D8-F268-D863-92E6-F1A05B88F60A}" dt="2025-01-29T18:09:42.870" v="688" actId="20577"/>
          <ac:spMkLst>
            <pc:docMk/>
            <pc:sldMk cId="2035509400" sldId="348"/>
            <ac:spMk id="3" creationId="{DDC4A0EE-F917-CD4B-E027-0FAF9C33C6EB}"/>
          </ac:spMkLst>
        </pc:spChg>
      </pc:sldChg>
      <pc:sldChg chg="modSp add replId">
        <pc:chgData name="Lacie J Beall" userId="S::ljbeall@coastalbend.edu::0dad2259-3648-4e07-896b-5c700d4310cd" providerId="AD" clId="Web-{566D39D8-F268-D863-92E6-F1A05B88F60A}" dt="2025-01-29T18:10:01.152" v="690" actId="20577"/>
        <pc:sldMkLst>
          <pc:docMk/>
          <pc:sldMk cId="4048102825" sldId="349"/>
        </pc:sldMkLst>
        <pc:spChg chg="mod">
          <ac:chgData name="Lacie J Beall" userId="S::ljbeall@coastalbend.edu::0dad2259-3648-4e07-896b-5c700d4310cd" providerId="AD" clId="Web-{566D39D8-F268-D863-92E6-F1A05B88F60A}" dt="2025-01-29T18:10:01.152" v="690" actId="20577"/>
          <ac:spMkLst>
            <pc:docMk/>
            <pc:sldMk cId="4048102825" sldId="349"/>
            <ac:spMk id="3" creationId="{AD9CFE54-F6CC-C422-48AA-E2A43BE4FA14}"/>
          </ac:spMkLst>
        </pc:spChg>
      </pc:sldChg>
      <pc:sldChg chg="modSp add replId modNotes">
        <pc:chgData name="Lacie J Beall" userId="S::ljbeall@coastalbend.edu::0dad2259-3648-4e07-896b-5c700d4310cd" providerId="AD" clId="Web-{566D39D8-F268-D863-92E6-F1A05B88F60A}" dt="2025-01-29T21:15:10.652" v="1897"/>
        <pc:sldMkLst>
          <pc:docMk/>
          <pc:sldMk cId="1252166321" sldId="350"/>
        </pc:sldMkLst>
        <pc:spChg chg="mod">
          <ac:chgData name="Lacie J Beall" userId="S::ljbeall@coastalbend.edu::0dad2259-3648-4e07-896b-5c700d4310cd" providerId="AD" clId="Web-{566D39D8-F268-D863-92E6-F1A05B88F60A}" dt="2025-01-29T18:10:18.778" v="697" actId="20577"/>
          <ac:spMkLst>
            <pc:docMk/>
            <pc:sldMk cId="1252166321" sldId="350"/>
            <ac:spMk id="3" creationId="{7F00BE3A-3A77-E7C8-2344-9900D47E85AC}"/>
          </ac:spMkLst>
        </pc:spChg>
      </pc:sldChg>
      <pc:sldChg chg="modSp add ord replId">
        <pc:chgData name="Lacie J Beall" userId="S::ljbeall@coastalbend.edu::0dad2259-3648-4e07-896b-5c700d4310cd" providerId="AD" clId="Web-{566D39D8-F268-D863-92E6-F1A05B88F60A}" dt="2025-01-29T18:10:45.763" v="706" actId="20577"/>
        <pc:sldMkLst>
          <pc:docMk/>
          <pc:sldMk cId="3898650368" sldId="351"/>
        </pc:sldMkLst>
        <pc:spChg chg="mod">
          <ac:chgData name="Lacie J Beall" userId="S::ljbeall@coastalbend.edu::0dad2259-3648-4e07-896b-5c700d4310cd" providerId="AD" clId="Web-{566D39D8-F268-D863-92E6-F1A05B88F60A}" dt="2025-01-29T18:10:45.763" v="706" actId="20577"/>
          <ac:spMkLst>
            <pc:docMk/>
            <pc:sldMk cId="3898650368" sldId="351"/>
            <ac:spMk id="3" creationId="{E4A3CAA9-D1AA-3948-1953-8C00127B565E}"/>
          </ac:spMkLst>
        </pc:spChg>
      </pc:sldChg>
      <pc:sldChg chg="addSp modSp add ord replId modNotes">
        <pc:chgData name="Lacie J Beall" userId="S::ljbeall@coastalbend.edu::0dad2259-3648-4e07-896b-5c700d4310cd" providerId="AD" clId="Web-{566D39D8-F268-D863-92E6-F1A05B88F60A}" dt="2025-01-29T21:11:34.394" v="1889"/>
        <pc:sldMkLst>
          <pc:docMk/>
          <pc:sldMk cId="533713604" sldId="352"/>
        </pc:sldMkLst>
        <pc:spChg chg="mod">
          <ac:chgData name="Lacie J Beall" userId="S::ljbeall@coastalbend.edu::0dad2259-3648-4e07-896b-5c700d4310cd" providerId="AD" clId="Web-{566D39D8-F268-D863-92E6-F1A05B88F60A}" dt="2025-01-29T18:11:13.639" v="715" actId="20577"/>
          <ac:spMkLst>
            <pc:docMk/>
            <pc:sldMk cId="533713604" sldId="352"/>
            <ac:spMk id="3" creationId="{4F3CC4DB-A4C3-8516-0CB6-2E6E0D0390EB}"/>
          </ac:spMkLst>
        </pc:spChg>
        <pc:graphicFrameChg chg="add mod modGraphic">
          <ac:chgData name="Lacie J Beall" userId="S::ljbeall@coastalbend.edu::0dad2259-3648-4e07-896b-5c700d4310cd" providerId="AD" clId="Web-{566D39D8-F268-D863-92E6-F1A05B88F60A}" dt="2025-01-29T21:11:34.394" v="1889"/>
          <ac:graphicFrameMkLst>
            <pc:docMk/>
            <pc:sldMk cId="533713604" sldId="352"/>
            <ac:graphicFrameMk id="4" creationId="{4B0EEFA7-CEAF-2390-9525-7CB1C361BA84}"/>
          </ac:graphicFrameMkLst>
        </pc:graphicFrameChg>
      </pc:sldChg>
      <pc:sldChg chg="modSp add replId">
        <pc:chgData name="Lacie J Beall" userId="S::ljbeall@coastalbend.edu::0dad2259-3648-4e07-896b-5c700d4310cd" providerId="AD" clId="Web-{566D39D8-F268-D863-92E6-F1A05B88F60A}" dt="2025-01-29T18:11:24.405" v="722" actId="20577"/>
        <pc:sldMkLst>
          <pc:docMk/>
          <pc:sldMk cId="1880476780" sldId="353"/>
        </pc:sldMkLst>
        <pc:spChg chg="mod">
          <ac:chgData name="Lacie J Beall" userId="S::ljbeall@coastalbend.edu::0dad2259-3648-4e07-896b-5c700d4310cd" providerId="AD" clId="Web-{566D39D8-F268-D863-92E6-F1A05B88F60A}" dt="2025-01-29T18:11:24.405" v="722" actId="20577"/>
          <ac:spMkLst>
            <pc:docMk/>
            <pc:sldMk cId="1880476780" sldId="353"/>
            <ac:spMk id="3" creationId="{A0A13367-0797-D499-52B4-F81D57452A4A}"/>
          </ac:spMkLst>
        </pc:spChg>
      </pc:sldChg>
      <pc:sldChg chg="modSp add replId">
        <pc:chgData name="Lacie J Beall" userId="S::ljbeall@coastalbend.edu::0dad2259-3648-4e07-896b-5c700d4310cd" providerId="AD" clId="Web-{566D39D8-F268-D863-92E6-F1A05B88F60A}" dt="2025-01-29T18:11:40.656" v="733" actId="20577"/>
        <pc:sldMkLst>
          <pc:docMk/>
          <pc:sldMk cId="1982816532" sldId="354"/>
        </pc:sldMkLst>
        <pc:spChg chg="mod">
          <ac:chgData name="Lacie J Beall" userId="S::ljbeall@coastalbend.edu::0dad2259-3648-4e07-896b-5c700d4310cd" providerId="AD" clId="Web-{566D39D8-F268-D863-92E6-F1A05B88F60A}" dt="2025-01-29T18:11:40.656" v="733" actId="20577"/>
          <ac:spMkLst>
            <pc:docMk/>
            <pc:sldMk cId="1982816532" sldId="354"/>
            <ac:spMk id="3" creationId="{6C0C221D-AC82-A843-ECE5-3C98A68CD1B9}"/>
          </ac:spMkLst>
        </pc:spChg>
      </pc:sldChg>
      <pc:sldChg chg="modSp add replId">
        <pc:chgData name="Lacie J Beall" userId="S::ljbeall@coastalbend.edu::0dad2259-3648-4e07-896b-5c700d4310cd" providerId="AD" clId="Web-{566D39D8-F268-D863-92E6-F1A05B88F60A}" dt="2025-01-29T18:11:47.953" v="740" actId="20577"/>
        <pc:sldMkLst>
          <pc:docMk/>
          <pc:sldMk cId="849781073" sldId="355"/>
        </pc:sldMkLst>
        <pc:spChg chg="mod">
          <ac:chgData name="Lacie J Beall" userId="S::ljbeall@coastalbend.edu::0dad2259-3648-4e07-896b-5c700d4310cd" providerId="AD" clId="Web-{566D39D8-F268-D863-92E6-F1A05B88F60A}" dt="2025-01-29T18:11:47.953" v="740" actId="20577"/>
          <ac:spMkLst>
            <pc:docMk/>
            <pc:sldMk cId="849781073" sldId="355"/>
            <ac:spMk id="3" creationId="{ACDDAA52-6A24-FAA3-5990-6601DB60DDF1}"/>
          </ac:spMkLst>
        </pc:spChg>
      </pc:sldChg>
      <pc:sldChg chg="modSp add ord replId">
        <pc:chgData name="Lacie J Beall" userId="S::ljbeall@coastalbend.edu::0dad2259-3648-4e07-896b-5c700d4310cd" providerId="AD" clId="Web-{566D39D8-F268-D863-92E6-F1A05B88F60A}" dt="2025-01-29T18:12:17.173" v="745" actId="20577"/>
        <pc:sldMkLst>
          <pc:docMk/>
          <pc:sldMk cId="170250849" sldId="356"/>
        </pc:sldMkLst>
        <pc:spChg chg="mod">
          <ac:chgData name="Lacie J Beall" userId="S::ljbeall@coastalbend.edu::0dad2259-3648-4e07-896b-5c700d4310cd" providerId="AD" clId="Web-{566D39D8-F268-D863-92E6-F1A05B88F60A}" dt="2025-01-29T18:12:17.173" v="745" actId="20577"/>
          <ac:spMkLst>
            <pc:docMk/>
            <pc:sldMk cId="170250849" sldId="356"/>
            <ac:spMk id="3" creationId="{E7EE0C36-D823-8C5D-A6EE-C4BAD786FDCC}"/>
          </ac:spMkLst>
        </pc:spChg>
      </pc:sldChg>
      <pc:sldChg chg="modSp add del ord replId">
        <pc:chgData name="Lacie J Beall" userId="S::ljbeall@coastalbend.edu::0dad2259-3648-4e07-896b-5c700d4310cd" providerId="AD" clId="Web-{566D39D8-F268-D863-92E6-F1A05B88F60A}" dt="2025-01-29T19:43:56.212" v="1018"/>
        <pc:sldMkLst>
          <pc:docMk/>
          <pc:sldMk cId="4010877613" sldId="357"/>
        </pc:sldMkLst>
        <pc:spChg chg="mod">
          <ac:chgData name="Lacie J Beall" userId="S::ljbeall@coastalbend.edu::0dad2259-3648-4e07-896b-5c700d4310cd" providerId="AD" clId="Web-{566D39D8-F268-D863-92E6-F1A05B88F60A}" dt="2025-01-29T18:12:45.158" v="760" actId="20577"/>
          <ac:spMkLst>
            <pc:docMk/>
            <pc:sldMk cId="4010877613" sldId="357"/>
            <ac:spMk id="3" creationId="{9CF9C14B-8873-7F99-FEAA-F02B82679DC3}"/>
          </ac:spMkLst>
        </pc:spChg>
      </pc:sldChg>
      <pc:sldChg chg="modSp add del replId">
        <pc:chgData name="Lacie J Beall" userId="S::ljbeall@coastalbend.edu::0dad2259-3648-4e07-896b-5c700d4310cd" providerId="AD" clId="Web-{566D39D8-F268-D863-92E6-F1A05B88F60A}" dt="2025-01-29T19:44:04.134" v="1019"/>
        <pc:sldMkLst>
          <pc:docMk/>
          <pc:sldMk cId="3004968405" sldId="358"/>
        </pc:sldMkLst>
        <pc:spChg chg="mod">
          <ac:chgData name="Lacie J Beall" userId="S::ljbeall@coastalbend.edu::0dad2259-3648-4e07-896b-5c700d4310cd" providerId="AD" clId="Web-{566D39D8-F268-D863-92E6-F1A05B88F60A}" dt="2025-01-29T18:12:52.237" v="766" actId="20577"/>
          <ac:spMkLst>
            <pc:docMk/>
            <pc:sldMk cId="3004968405" sldId="358"/>
            <ac:spMk id="3" creationId="{6B7C4248-3025-DC47-34F2-F33B1A4EE50E}"/>
          </ac:spMkLst>
        </pc:spChg>
      </pc:sldChg>
      <pc:sldChg chg="modSp add replId">
        <pc:chgData name="Lacie J Beall" userId="S::ljbeall@coastalbend.edu::0dad2259-3648-4e07-896b-5c700d4310cd" providerId="AD" clId="Web-{566D39D8-F268-D863-92E6-F1A05B88F60A}" dt="2025-01-29T18:13:13.973" v="774" actId="20577"/>
        <pc:sldMkLst>
          <pc:docMk/>
          <pc:sldMk cId="3621651303" sldId="359"/>
        </pc:sldMkLst>
        <pc:spChg chg="mod">
          <ac:chgData name="Lacie J Beall" userId="S::ljbeall@coastalbend.edu::0dad2259-3648-4e07-896b-5c700d4310cd" providerId="AD" clId="Web-{566D39D8-F268-D863-92E6-F1A05B88F60A}" dt="2025-01-29T18:13:13.973" v="774" actId="20577"/>
          <ac:spMkLst>
            <pc:docMk/>
            <pc:sldMk cId="3621651303" sldId="359"/>
            <ac:spMk id="3" creationId="{BA600AFF-7D5E-CA45-262E-55DA1024D6C2}"/>
          </ac:spMkLst>
        </pc:spChg>
      </pc:sldChg>
      <pc:sldChg chg="modSp add ord replId">
        <pc:chgData name="Lacie J Beall" userId="S::ljbeall@coastalbend.edu::0dad2259-3648-4e07-896b-5c700d4310cd" providerId="AD" clId="Web-{566D39D8-F268-D863-92E6-F1A05B88F60A}" dt="2025-01-29T19:37:20.759" v="1016" actId="20577"/>
        <pc:sldMkLst>
          <pc:docMk/>
          <pc:sldMk cId="1108779533" sldId="360"/>
        </pc:sldMkLst>
        <pc:spChg chg="mod">
          <ac:chgData name="Lacie J Beall" userId="S::ljbeall@coastalbend.edu::0dad2259-3648-4e07-896b-5c700d4310cd" providerId="AD" clId="Web-{566D39D8-F268-D863-92E6-F1A05B88F60A}" dt="2025-01-29T19:37:20.759" v="1016" actId="20577"/>
          <ac:spMkLst>
            <pc:docMk/>
            <pc:sldMk cId="1108779533" sldId="360"/>
            <ac:spMk id="3" creationId="{02C4A233-6403-9856-2132-206CC7DC6FB0}"/>
          </ac:spMkLst>
        </pc:spChg>
      </pc:sldChg>
      <pc:sldChg chg="modSp add replId">
        <pc:chgData name="Lacie J Beall" userId="S::ljbeall@coastalbend.edu::0dad2259-3648-4e07-896b-5c700d4310cd" providerId="AD" clId="Web-{566D39D8-F268-D863-92E6-F1A05B88F60A}" dt="2025-01-29T19:37:25.165" v="1017" actId="20577"/>
        <pc:sldMkLst>
          <pc:docMk/>
          <pc:sldMk cId="442863507" sldId="361"/>
        </pc:sldMkLst>
        <pc:spChg chg="mod">
          <ac:chgData name="Lacie J Beall" userId="S::ljbeall@coastalbend.edu::0dad2259-3648-4e07-896b-5c700d4310cd" providerId="AD" clId="Web-{566D39D8-F268-D863-92E6-F1A05B88F60A}" dt="2025-01-29T19:37:25.165" v="1017" actId="20577"/>
          <ac:spMkLst>
            <pc:docMk/>
            <pc:sldMk cId="442863507" sldId="361"/>
            <ac:spMk id="3" creationId="{DBCAEADA-55EE-93A0-1E63-C39047DC818A}"/>
          </ac:spMkLst>
        </pc:spChg>
      </pc:sldChg>
      <pc:sldChg chg="modSp add del replId">
        <pc:chgData name="Lacie J Beall" userId="S::ljbeall@coastalbend.edu::0dad2259-3648-4e07-896b-5c700d4310cd" providerId="AD" clId="Web-{566D39D8-F268-D863-92E6-F1A05B88F60A}" dt="2025-01-29T19:35:13.628" v="1014"/>
        <pc:sldMkLst>
          <pc:docMk/>
          <pc:sldMk cId="2578595555" sldId="362"/>
        </pc:sldMkLst>
        <pc:spChg chg="mod">
          <ac:chgData name="Lacie J Beall" userId="S::ljbeall@coastalbend.edu::0dad2259-3648-4e07-896b-5c700d4310cd" providerId="AD" clId="Web-{566D39D8-F268-D863-92E6-F1A05B88F60A}" dt="2025-01-29T18:15:37.039" v="784" actId="20577"/>
          <ac:spMkLst>
            <pc:docMk/>
            <pc:sldMk cId="2578595555" sldId="362"/>
            <ac:spMk id="3" creationId="{2150FAB2-88D9-B2AC-C0B4-0D0581500845}"/>
          </ac:spMkLst>
        </pc:spChg>
      </pc:sldChg>
      <pc:sldChg chg="addSp modSp add replId">
        <pc:chgData name="Lacie J Beall" userId="S::ljbeall@coastalbend.edu::0dad2259-3648-4e07-896b-5c700d4310cd" providerId="AD" clId="Web-{566D39D8-F268-D863-92E6-F1A05B88F60A}" dt="2025-01-29T18:16:11.587" v="791" actId="20577"/>
        <pc:sldMkLst>
          <pc:docMk/>
          <pc:sldMk cId="1767792910" sldId="363"/>
        </pc:sldMkLst>
        <pc:spChg chg="mod">
          <ac:chgData name="Lacie J Beall" userId="S::ljbeall@coastalbend.edu::0dad2259-3648-4e07-896b-5c700d4310cd" providerId="AD" clId="Web-{566D39D8-F268-D863-92E6-F1A05B88F60A}" dt="2025-01-29T18:16:11.587" v="791" actId="20577"/>
          <ac:spMkLst>
            <pc:docMk/>
            <pc:sldMk cId="1767792910" sldId="363"/>
            <ac:spMk id="3" creationId="{3473EEED-6F01-849D-9495-1A31A51BAFAA}"/>
          </ac:spMkLst>
        </pc:spChg>
        <pc:picChg chg="add mod">
          <ac:chgData name="Lacie J Beall" userId="S::ljbeall@coastalbend.edu::0dad2259-3648-4e07-896b-5c700d4310cd" providerId="AD" clId="Web-{566D39D8-F268-D863-92E6-F1A05B88F60A}" dt="2025-01-29T18:16:05.275" v="790" actId="1076"/>
          <ac:picMkLst>
            <pc:docMk/>
            <pc:sldMk cId="1767792910" sldId="363"/>
            <ac:picMk id="2" creationId="{A59FE2B4-E01B-3369-D454-A6F7C1B3EF0C}"/>
          </ac:picMkLst>
        </pc:picChg>
      </pc:sldChg>
      <pc:sldChg chg="addSp modSp add mod ord replId modClrScheme chgLayout">
        <pc:chgData name="Lacie J Beall" userId="S::ljbeall@coastalbend.edu::0dad2259-3648-4e07-896b-5c700d4310cd" providerId="AD" clId="Web-{566D39D8-F268-D863-92E6-F1A05B88F60A}" dt="2025-01-29T19:34:51.924" v="1011" actId="1076"/>
        <pc:sldMkLst>
          <pc:docMk/>
          <pc:sldMk cId="4266063867" sldId="364"/>
        </pc:sldMkLst>
        <pc:spChg chg="add mod ord">
          <ac:chgData name="Lacie J Beall" userId="S::ljbeall@coastalbend.edu::0dad2259-3648-4e07-896b-5c700d4310cd" providerId="AD" clId="Web-{566D39D8-F268-D863-92E6-F1A05B88F60A}" dt="2025-01-29T19:34:48.706" v="1010" actId="1076"/>
          <ac:spMkLst>
            <pc:docMk/>
            <pc:sldMk cId="4266063867" sldId="364"/>
            <ac:spMk id="2" creationId="{C48AAE54-D470-5EC3-5CCD-FC5F68EA24B2}"/>
          </ac:spMkLst>
        </pc:spChg>
        <pc:spChg chg="mod ord">
          <ac:chgData name="Lacie J Beall" userId="S::ljbeall@coastalbend.edu::0dad2259-3648-4e07-896b-5c700d4310cd" providerId="AD" clId="Web-{566D39D8-F268-D863-92E6-F1A05B88F60A}" dt="2025-01-29T19:34:51.924" v="1011" actId="1076"/>
          <ac:spMkLst>
            <pc:docMk/>
            <pc:sldMk cId="4266063867" sldId="364"/>
            <ac:spMk id="3" creationId="{5EC2EEC0-0588-1B10-21A6-FDA8C3D591DC}"/>
          </ac:spMkLst>
        </pc:spChg>
      </pc:sldChg>
      <pc:sldChg chg="addSp modSp add mod replId modClrScheme chgLayout">
        <pc:chgData name="Lacie J Beall" userId="S::ljbeall@coastalbend.edu::0dad2259-3648-4e07-896b-5c700d4310cd" providerId="AD" clId="Web-{566D39D8-F268-D863-92E6-F1A05B88F60A}" dt="2025-01-29T19:35:05.066" v="1013" actId="1076"/>
        <pc:sldMkLst>
          <pc:docMk/>
          <pc:sldMk cId="605170223" sldId="365"/>
        </pc:sldMkLst>
        <pc:spChg chg="add mod ord">
          <ac:chgData name="Lacie J Beall" userId="S::ljbeall@coastalbend.edu::0dad2259-3648-4e07-896b-5c700d4310cd" providerId="AD" clId="Web-{566D39D8-F268-D863-92E6-F1A05B88F60A}" dt="2025-01-29T19:35:05.066" v="1013" actId="1076"/>
          <ac:spMkLst>
            <pc:docMk/>
            <pc:sldMk cId="605170223" sldId="365"/>
            <ac:spMk id="2" creationId="{D73D1160-5B2E-2F12-187B-94E3231CD547}"/>
          </ac:spMkLst>
        </pc:spChg>
        <pc:spChg chg="mod ord">
          <ac:chgData name="Lacie J Beall" userId="S::ljbeall@coastalbend.edu::0dad2259-3648-4e07-896b-5c700d4310cd" providerId="AD" clId="Web-{566D39D8-F268-D863-92E6-F1A05B88F60A}" dt="2025-01-29T19:32:22.247" v="905"/>
          <ac:spMkLst>
            <pc:docMk/>
            <pc:sldMk cId="605170223" sldId="365"/>
            <ac:spMk id="3" creationId="{E415732D-BD4D-3581-838D-606B20A38E9A}"/>
          </ac:spMkLst>
        </pc:spChg>
      </pc:sldChg>
      <pc:sldChg chg="add del replId">
        <pc:chgData name="Lacie J Beall" userId="S::ljbeall@coastalbend.edu::0dad2259-3648-4e07-896b-5c700d4310cd" providerId="AD" clId="Web-{566D39D8-F268-D863-92E6-F1A05B88F60A}" dt="2025-01-29T20:06:27.986" v="1049"/>
        <pc:sldMkLst>
          <pc:docMk/>
          <pc:sldMk cId="1086563085" sldId="366"/>
        </pc:sldMkLst>
      </pc:sldChg>
      <pc:sldChg chg="add del ord replId">
        <pc:chgData name="Lacie J Beall" userId="S::ljbeall@coastalbend.edu::0dad2259-3648-4e07-896b-5c700d4310cd" providerId="AD" clId="Web-{566D39D8-F268-D863-92E6-F1A05B88F60A}" dt="2025-01-29T19:35:13.878" v="1015"/>
        <pc:sldMkLst>
          <pc:docMk/>
          <pc:sldMk cId="1299458428" sldId="366"/>
        </pc:sldMkLst>
      </pc:sldChg>
      <pc:sldChg chg="add replId">
        <pc:chgData name="Lacie J Beall" userId="S::ljbeall@coastalbend.edu::0dad2259-3648-4e07-896b-5c700d4310cd" providerId="AD" clId="Web-{566D39D8-F268-D863-92E6-F1A05B88F60A}" dt="2025-01-29T20:31:02.326" v="1352"/>
        <pc:sldMkLst>
          <pc:docMk/>
          <pc:sldMk cId="3207226181" sldId="366"/>
        </pc:sldMkLst>
      </pc:sldChg>
      <pc:sldChg chg="addSp delSp modSp add replId">
        <pc:chgData name="Lacie J Beall" userId="S::ljbeall@coastalbend.edu::0dad2259-3648-4e07-896b-5c700d4310cd" providerId="AD" clId="Web-{566D39D8-F268-D863-92E6-F1A05B88F60A}" dt="2025-01-29T21:06:27.944" v="1873"/>
        <pc:sldMkLst>
          <pc:docMk/>
          <pc:sldMk cId="2243101319" sldId="367"/>
        </pc:sldMkLst>
        <pc:spChg chg="add del mod">
          <ac:chgData name="Lacie J Beall" userId="S::ljbeall@coastalbend.edu::0dad2259-3648-4e07-896b-5c700d4310cd" providerId="AD" clId="Web-{566D39D8-F268-D863-92E6-F1A05B88F60A}" dt="2025-01-29T21:05:02.956" v="1737"/>
          <ac:spMkLst>
            <pc:docMk/>
            <pc:sldMk cId="2243101319" sldId="367"/>
            <ac:spMk id="6" creationId="{B1DADE14-2E30-3337-39A8-9DC9D14A50D7}"/>
          </ac:spMkLst>
        </pc:spChg>
        <pc:graphicFrameChg chg="add mod modGraphic">
          <ac:chgData name="Lacie J Beall" userId="S::ljbeall@coastalbend.edu::0dad2259-3648-4e07-896b-5c700d4310cd" providerId="AD" clId="Web-{566D39D8-F268-D863-92E6-F1A05B88F60A}" dt="2025-01-29T21:06:27.944" v="1873"/>
          <ac:graphicFrameMkLst>
            <pc:docMk/>
            <pc:sldMk cId="2243101319" sldId="367"/>
            <ac:graphicFrameMk id="5" creationId="{A00640DD-0E14-1E36-7AA7-C74F48590C3A}"/>
          </ac:graphicFrameMkLst>
        </pc:graphicFrameChg>
        <pc:picChg chg="add del mod">
          <ac:chgData name="Lacie J Beall" userId="S::ljbeall@coastalbend.edu::0dad2259-3648-4e07-896b-5c700d4310cd" providerId="AD" clId="Web-{566D39D8-F268-D863-92E6-F1A05B88F60A}" dt="2025-01-29T21:04:34.705" v="1731"/>
          <ac:picMkLst>
            <pc:docMk/>
            <pc:sldMk cId="2243101319" sldId="367"/>
            <ac:picMk id="2" creationId="{0DAA22C5-021F-3CF7-89C8-BED7FCD42154}"/>
          </ac:picMkLst>
        </pc:picChg>
      </pc:sldChg>
      <pc:sldChg chg="delSp modSp add del replId">
        <pc:chgData name="Lacie J Beall" userId="S::ljbeall@coastalbend.edu::0dad2259-3648-4e07-896b-5c700d4310cd" providerId="AD" clId="Web-{566D39D8-F268-D863-92E6-F1A05B88F60A}" dt="2025-01-29T20:08:20.834" v="1062"/>
        <pc:sldMkLst>
          <pc:docMk/>
          <pc:sldMk cId="3489214082" sldId="367"/>
        </pc:sldMkLst>
        <pc:picChg chg="mod modCrop">
          <ac:chgData name="Lacie J Beall" userId="S::ljbeall@coastalbend.edu::0dad2259-3648-4e07-896b-5c700d4310cd" providerId="AD" clId="Web-{566D39D8-F268-D863-92E6-F1A05B88F60A}" dt="2025-01-29T20:07:41.489" v="1056"/>
          <ac:picMkLst>
            <pc:docMk/>
            <pc:sldMk cId="3489214082" sldId="367"/>
            <ac:picMk id="4" creationId="{A6AE923D-55C3-A560-F923-55B541E320E0}"/>
          </ac:picMkLst>
        </pc:picChg>
        <pc:picChg chg="del">
          <ac:chgData name="Lacie J Beall" userId="S::ljbeall@coastalbend.edu::0dad2259-3648-4e07-896b-5c700d4310cd" providerId="AD" clId="Web-{566D39D8-F268-D863-92E6-F1A05B88F60A}" dt="2025-01-29T20:06:21.173" v="1047"/>
          <ac:picMkLst>
            <pc:docMk/>
            <pc:sldMk cId="3489214082" sldId="367"/>
            <ac:picMk id="5" creationId="{87AB15B6-3FE9-34FE-3325-DE5A64473939}"/>
          </ac:picMkLst>
        </pc:picChg>
        <pc:picChg chg="del">
          <ac:chgData name="Lacie J Beall" userId="S::ljbeall@coastalbend.edu::0dad2259-3648-4e07-896b-5c700d4310cd" providerId="AD" clId="Web-{566D39D8-F268-D863-92E6-F1A05B88F60A}" dt="2025-01-29T20:05:29.343" v="1029"/>
          <ac:picMkLst>
            <pc:docMk/>
            <pc:sldMk cId="3489214082" sldId="367"/>
            <ac:picMk id="6" creationId="{BF5F1C5C-FE24-9F0B-D152-2AF3FEE89A26}"/>
          </ac:picMkLst>
        </pc:picChg>
      </pc:sldChg>
      <pc:sldChg chg="modSp add replId">
        <pc:chgData name="Lacie J Beall" userId="S::ljbeall@coastalbend.edu::0dad2259-3648-4e07-896b-5c700d4310cd" providerId="AD" clId="Web-{566D39D8-F268-D863-92E6-F1A05B88F60A}" dt="2025-01-29T21:04:02.844" v="1730"/>
        <pc:sldMkLst>
          <pc:docMk/>
          <pc:sldMk cId="3749538914" sldId="368"/>
        </pc:sldMkLst>
        <pc:spChg chg="mod">
          <ac:chgData name="Lacie J Beall" userId="S::ljbeall@coastalbend.edu::0dad2259-3648-4e07-896b-5c700d4310cd" providerId="AD" clId="Web-{566D39D8-F268-D863-92E6-F1A05B88F60A}" dt="2025-01-29T21:02:32.153" v="1615" actId="20577"/>
          <ac:spMkLst>
            <pc:docMk/>
            <pc:sldMk cId="3749538914" sldId="368"/>
            <ac:spMk id="3" creationId="{07866F33-C160-AB6D-5DFA-088371E94A21}"/>
          </ac:spMkLst>
        </pc:spChg>
        <pc:graphicFrameChg chg="mod modGraphic">
          <ac:chgData name="Lacie J Beall" userId="S::ljbeall@coastalbend.edu::0dad2259-3648-4e07-896b-5c700d4310cd" providerId="AD" clId="Web-{566D39D8-F268-D863-92E6-F1A05B88F60A}" dt="2025-01-29T21:04:02.844" v="1730"/>
          <ac:graphicFrameMkLst>
            <pc:docMk/>
            <pc:sldMk cId="3749538914" sldId="368"/>
            <ac:graphicFrameMk id="4" creationId="{840DA10C-5EEE-951A-1DBF-432DA6A6957A}"/>
          </ac:graphicFrameMkLst>
        </pc:graphicFrameChg>
      </pc:sldChg>
    </pc:docChg>
  </pc:docChgLst>
  <pc:docChgLst>
    <pc:chgData name="Lacie J Beall" userId="S::ljbeall@coastalbend.edu::0dad2259-3648-4e07-896b-5c700d4310cd" providerId="AD" clId="Web-{BFD9C44C-84A6-628A-1364-D7820FD1B5EA}"/>
    <pc:docChg chg="delSld modSld sldOrd">
      <pc:chgData name="Lacie J Beall" userId="S::ljbeall@coastalbend.edu::0dad2259-3648-4e07-896b-5c700d4310cd" providerId="AD" clId="Web-{BFD9C44C-84A6-628A-1364-D7820FD1B5EA}" dt="2025-01-30T20:27:16.706" v="100" actId="1076"/>
      <pc:docMkLst>
        <pc:docMk/>
      </pc:docMkLst>
      <pc:sldChg chg="addSp modSp modNotes">
        <pc:chgData name="Lacie J Beall" userId="S::ljbeall@coastalbend.edu::0dad2259-3648-4e07-896b-5c700d4310cd" providerId="AD" clId="Web-{BFD9C44C-84A6-628A-1364-D7820FD1B5EA}" dt="2025-01-30T20:21:37.442" v="91"/>
        <pc:sldMkLst>
          <pc:docMk/>
          <pc:sldMk cId="2035509400" sldId="348"/>
        </pc:sldMkLst>
        <pc:spChg chg="mod">
          <ac:chgData name="Lacie J Beall" userId="S::ljbeall@coastalbend.edu::0dad2259-3648-4e07-896b-5c700d4310cd" providerId="AD" clId="Web-{BFD9C44C-84A6-628A-1364-D7820FD1B5EA}" dt="2025-01-30T20:21:11.441" v="49" actId="20577"/>
          <ac:spMkLst>
            <pc:docMk/>
            <pc:sldMk cId="2035509400" sldId="348"/>
            <ac:spMk id="3" creationId="{DDC4A0EE-F917-CD4B-E027-0FAF9C33C6EB}"/>
          </ac:spMkLst>
        </pc:spChg>
        <pc:picChg chg="add mod">
          <ac:chgData name="Lacie J Beall" userId="S::ljbeall@coastalbend.edu::0dad2259-3648-4e07-896b-5c700d4310cd" providerId="AD" clId="Web-{BFD9C44C-84A6-628A-1364-D7820FD1B5EA}" dt="2025-01-30T20:21:06.769" v="47" actId="1076"/>
          <ac:picMkLst>
            <pc:docMk/>
            <pc:sldMk cId="2035509400" sldId="348"/>
            <ac:picMk id="2" creationId="{A96A9DEC-0BC8-7165-6C64-3AF63FE9D033}"/>
          </ac:picMkLst>
        </pc:picChg>
        <pc:picChg chg="add mod modCrop">
          <ac:chgData name="Lacie J Beall" userId="S::ljbeall@coastalbend.edu::0dad2259-3648-4e07-896b-5c700d4310cd" providerId="AD" clId="Web-{BFD9C44C-84A6-628A-1364-D7820FD1B5EA}" dt="2025-01-30T20:21:03.019" v="45" actId="1076"/>
          <ac:picMkLst>
            <pc:docMk/>
            <pc:sldMk cId="2035509400" sldId="348"/>
            <ac:picMk id="4" creationId="{E4FA4A60-5B2B-CEFA-EEED-D28B924511FD}"/>
          </ac:picMkLst>
        </pc:picChg>
      </pc:sldChg>
      <pc:sldChg chg="del">
        <pc:chgData name="Lacie J Beall" userId="S::ljbeall@coastalbend.edu::0dad2259-3648-4e07-896b-5c700d4310cd" providerId="AD" clId="Web-{BFD9C44C-84A6-628A-1364-D7820FD1B5EA}" dt="2025-01-30T20:21:38.192" v="92"/>
        <pc:sldMkLst>
          <pc:docMk/>
          <pc:sldMk cId="4048102825" sldId="349"/>
        </pc:sldMkLst>
      </pc:sldChg>
      <pc:sldChg chg="addSp delSp modSp">
        <pc:chgData name="Lacie J Beall" userId="S::ljbeall@coastalbend.edu::0dad2259-3648-4e07-896b-5c700d4310cd" providerId="AD" clId="Web-{BFD9C44C-84A6-628A-1364-D7820FD1B5EA}" dt="2025-01-30T20:27:16.706" v="100" actId="1076"/>
        <pc:sldMkLst>
          <pc:docMk/>
          <pc:sldMk cId="1252166321" sldId="350"/>
        </pc:sldMkLst>
        <pc:picChg chg="add del mod">
          <ac:chgData name="Lacie J Beall" userId="S::ljbeall@coastalbend.edu::0dad2259-3648-4e07-896b-5c700d4310cd" providerId="AD" clId="Web-{BFD9C44C-84A6-628A-1364-D7820FD1B5EA}" dt="2025-01-30T20:27:10.737" v="98"/>
          <ac:picMkLst>
            <pc:docMk/>
            <pc:sldMk cId="1252166321" sldId="350"/>
            <ac:picMk id="2" creationId="{447E4E45-6852-A10E-8637-26E9949885B1}"/>
          </ac:picMkLst>
        </pc:picChg>
        <pc:picChg chg="add mod">
          <ac:chgData name="Lacie J Beall" userId="S::ljbeall@coastalbend.edu::0dad2259-3648-4e07-896b-5c700d4310cd" providerId="AD" clId="Web-{BFD9C44C-84A6-628A-1364-D7820FD1B5EA}" dt="2025-01-30T20:27:16.706" v="100" actId="1076"/>
          <ac:picMkLst>
            <pc:docMk/>
            <pc:sldMk cId="1252166321" sldId="350"/>
            <ac:picMk id="4" creationId="{AF7F1221-94EB-46DE-7977-280904E285DE}"/>
          </ac:picMkLst>
        </pc:picChg>
      </pc:sldChg>
      <pc:sldChg chg="addSp modSp modNotes">
        <pc:chgData name="Lacie J Beall" userId="S::ljbeall@coastalbend.edu::0dad2259-3648-4e07-896b-5c700d4310cd" providerId="AD" clId="Web-{BFD9C44C-84A6-628A-1364-D7820FD1B5EA}" dt="2025-01-30T20:14:57.035" v="28" actId="14100"/>
        <pc:sldMkLst>
          <pc:docMk/>
          <pc:sldMk cId="1880476780" sldId="353"/>
        </pc:sldMkLst>
        <pc:picChg chg="add mod">
          <ac:chgData name="Lacie J Beall" userId="S::ljbeall@coastalbend.edu::0dad2259-3648-4e07-896b-5c700d4310cd" providerId="AD" clId="Web-{BFD9C44C-84A6-628A-1364-D7820FD1B5EA}" dt="2025-01-30T20:14:57.035" v="28" actId="14100"/>
          <ac:picMkLst>
            <pc:docMk/>
            <pc:sldMk cId="1880476780" sldId="353"/>
            <ac:picMk id="2" creationId="{2A9F4D01-5C95-A8EE-0C2F-BA8C74E141B3}"/>
          </ac:picMkLst>
        </pc:picChg>
      </pc:sldChg>
      <pc:sldChg chg="addSp modSp modNotes">
        <pc:chgData name="Lacie J Beall" userId="S::ljbeall@coastalbend.edu::0dad2259-3648-4e07-896b-5c700d4310cd" providerId="AD" clId="Web-{BFD9C44C-84A6-628A-1364-D7820FD1B5EA}" dt="2025-01-30T20:16:07.788" v="34"/>
        <pc:sldMkLst>
          <pc:docMk/>
          <pc:sldMk cId="1982816532" sldId="354"/>
        </pc:sldMkLst>
        <pc:spChg chg="mod">
          <ac:chgData name="Lacie J Beall" userId="S::ljbeall@coastalbend.edu::0dad2259-3648-4e07-896b-5c700d4310cd" providerId="AD" clId="Web-{BFD9C44C-84A6-628A-1364-D7820FD1B5EA}" dt="2025-01-30T20:15:50.303" v="31" actId="20577"/>
          <ac:spMkLst>
            <pc:docMk/>
            <pc:sldMk cId="1982816532" sldId="354"/>
            <ac:spMk id="3" creationId="{6C0C221D-AC82-A843-ECE5-3C98A68CD1B9}"/>
          </ac:spMkLst>
        </pc:spChg>
        <pc:picChg chg="add mod">
          <ac:chgData name="Lacie J Beall" userId="S::ljbeall@coastalbend.edu::0dad2259-3648-4e07-896b-5c700d4310cd" providerId="AD" clId="Web-{BFD9C44C-84A6-628A-1364-D7820FD1B5EA}" dt="2025-01-30T20:15:56.678" v="33" actId="1076"/>
          <ac:picMkLst>
            <pc:docMk/>
            <pc:sldMk cId="1982816532" sldId="354"/>
            <ac:picMk id="2" creationId="{44CC9E1D-DC09-C1B5-CFAD-E18BA8ECDC32}"/>
          </ac:picMkLst>
        </pc:picChg>
      </pc:sldChg>
      <pc:sldChg chg="del">
        <pc:chgData name="Lacie J Beall" userId="S::ljbeall@coastalbend.edu::0dad2259-3648-4e07-896b-5c700d4310cd" providerId="AD" clId="Web-{BFD9C44C-84A6-628A-1364-D7820FD1B5EA}" dt="2025-01-30T20:16:11.788" v="35"/>
        <pc:sldMkLst>
          <pc:docMk/>
          <pc:sldMk cId="849781073" sldId="355"/>
        </pc:sldMkLst>
      </pc:sldChg>
      <pc:sldChg chg="modSp ord">
        <pc:chgData name="Lacie J Beall" userId="S::ljbeall@coastalbend.edu::0dad2259-3648-4e07-896b-5c700d4310cd" providerId="AD" clId="Web-{BFD9C44C-84A6-628A-1364-D7820FD1B5EA}" dt="2025-01-30T20:09:25.115" v="19" actId="20577"/>
        <pc:sldMkLst>
          <pc:docMk/>
          <pc:sldMk cId="4266063867" sldId="364"/>
        </pc:sldMkLst>
        <pc:spChg chg="mod">
          <ac:chgData name="Lacie J Beall" userId="S::ljbeall@coastalbend.edu::0dad2259-3648-4e07-896b-5c700d4310cd" providerId="AD" clId="Web-{BFD9C44C-84A6-628A-1364-D7820FD1B5EA}" dt="2025-01-30T20:09:25.115" v="19" actId="20577"/>
          <ac:spMkLst>
            <pc:docMk/>
            <pc:sldMk cId="4266063867" sldId="364"/>
            <ac:spMk id="2" creationId="{C48AAE54-D470-5EC3-5CCD-FC5F68EA24B2}"/>
          </ac:spMkLst>
        </pc:spChg>
        <pc:spChg chg="mod">
          <ac:chgData name="Lacie J Beall" userId="S::ljbeall@coastalbend.edu::0dad2259-3648-4e07-896b-5c700d4310cd" providerId="AD" clId="Web-{BFD9C44C-84A6-628A-1364-D7820FD1B5EA}" dt="2025-01-30T20:09:04.130" v="15" actId="20577"/>
          <ac:spMkLst>
            <pc:docMk/>
            <pc:sldMk cId="4266063867" sldId="364"/>
            <ac:spMk id="3" creationId="{5EC2EEC0-0588-1B10-21A6-FDA8C3D591DC}"/>
          </ac:spMkLst>
        </pc:spChg>
      </pc:sldChg>
      <pc:sldChg chg="modSp ord">
        <pc:chgData name="Lacie J Beall" userId="S::ljbeall@coastalbend.edu::0dad2259-3648-4e07-896b-5c700d4310cd" providerId="AD" clId="Web-{BFD9C44C-84A6-628A-1364-D7820FD1B5EA}" dt="2025-01-30T20:08:53.833" v="3" actId="20577"/>
        <pc:sldMkLst>
          <pc:docMk/>
          <pc:sldMk cId="605170223" sldId="365"/>
        </pc:sldMkLst>
        <pc:spChg chg="mod">
          <ac:chgData name="Lacie J Beall" userId="S::ljbeall@coastalbend.edu::0dad2259-3648-4e07-896b-5c700d4310cd" providerId="AD" clId="Web-{BFD9C44C-84A6-628A-1364-D7820FD1B5EA}" dt="2025-01-30T20:08:53.833" v="3" actId="20577"/>
          <ac:spMkLst>
            <pc:docMk/>
            <pc:sldMk cId="605170223" sldId="365"/>
            <ac:spMk id="3" creationId="{E415732D-BD4D-3581-838D-606B20A38E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1077DB-935E-4A0A-947A-D283B9F9F452}" type="datetimeFigureOut">
              <a:rPr lang="en-US" smtClean="0"/>
              <a:t>1/30/2025</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EDBDA2-4480-4D82-8886-1B64A7ECBBAC}" type="datetimeFigureOut">
              <a:rPr lang="en-US" noProof="0" smtClean="0"/>
              <a:t>1/30/2025</a:t>
            </a:fld>
            <a:endParaRPr lang="en-US" noProof="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322596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3D244-7BAD-3873-ADD0-4DE91CD74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AF54F-D9D0-80CB-38E0-400C5B5FB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9D54D-D503-B956-1F18-5D773F044732}"/>
              </a:ext>
            </a:extLst>
          </p:cNvPr>
          <p:cNvSpPr>
            <a:spLocks noGrp="1"/>
          </p:cNvSpPr>
          <p:nvPr>
            <p:ph type="body" idx="1"/>
          </p:nvPr>
        </p:nvSpPr>
        <p:spPr/>
        <p:txBody>
          <a:bodyPr/>
          <a:lstStyle/>
          <a:p>
            <a:r>
              <a:rPr lang="en-US">
                <a:ea typeface="Calibri"/>
                <a:cs typeface="Calibri"/>
              </a:rPr>
              <a:t>THECB </a:t>
            </a:r>
          </a:p>
        </p:txBody>
      </p:sp>
      <p:sp>
        <p:nvSpPr>
          <p:cNvPr id="4" name="Slide Number Placeholder 3">
            <a:extLst>
              <a:ext uri="{FF2B5EF4-FFF2-40B4-BE49-F238E27FC236}">
                <a16:creationId xmlns:a16="http://schemas.microsoft.com/office/drawing/2014/main" id="{6DF8E0A2-32FF-F931-7DCA-6C065E13BE4E}"/>
              </a:ext>
            </a:extLst>
          </p:cNvPr>
          <p:cNvSpPr>
            <a:spLocks noGrp="1"/>
          </p:cNvSpPr>
          <p:nvPr>
            <p:ph type="sldNum" sz="quarter" idx="5"/>
          </p:nvPr>
        </p:nvSpPr>
        <p:spPr/>
        <p:txBody>
          <a:bodyPr/>
          <a:lstStyle/>
          <a:p>
            <a:fld id="{EFDDBACE-0F8F-43FD-98F0-DEE13552DADA}" type="slidenum">
              <a:rPr lang="en-US" noProof="0" smtClean="0"/>
              <a:t>33</a:t>
            </a:fld>
            <a:endParaRPr lang="en-US" noProof="0"/>
          </a:p>
        </p:txBody>
      </p:sp>
    </p:spTree>
    <p:extLst>
      <p:ext uri="{BB962C8B-B14F-4D97-AF65-F5344CB8AC3E}">
        <p14:creationId xmlns:p14="http://schemas.microsoft.com/office/powerpoint/2010/main" val="74349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40C42-FE32-51AF-7510-88D82B8FD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4A4D0-3A6A-5109-2C9A-6E0781808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53270-59DF-8454-C7CC-F6EEA90F7A1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1DA2B70-7BC8-F53A-D94E-0D0C647A83A7}"/>
              </a:ext>
            </a:extLst>
          </p:cNvPr>
          <p:cNvSpPr>
            <a:spLocks noGrp="1"/>
          </p:cNvSpPr>
          <p:nvPr>
            <p:ph type="sldNum" sz="quarter" idx="5"/>
          </p:nvPr>
        </p:nvSpPr>
        <p:spPr/>
        <p:txBody>
          <a:bodyPr/>
          <a:lstStyle/>
          <a:p>
            <a:fld id="{EFDDBACE-0F8F-43FD-98F0-DEE13552DADA}" type="slidenum">
              <a:rPr lang="en-US" noProof="0" smtClean="0"/>
              <a:t>34</a:t>
            </a:fld>
            <a:endParaRPr lang="en-US" noProof="0"/>
          </a:p>
        </p:txBody>
      </p:sp>
    </p:spTree>
    <p:extLst>
      <p:ext uri="{BB962C8B-B14F-4D97-AF65-F5344CB8AC3E}">
        <p14:creationId xmlns:p14="http://schemas.microsoft.com/office/powerpoint/2010/main" val="114166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FD6DD-9B8F-0629-C5FD-D329D396F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A8050-6DEA-30D6-534D-DA69069DE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2EF61-2579-E92B-1058-28B8678AF8D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0D5162E-5163-42BF-5643-C43EC79C5755}"/>
              </a:ext>
            </a:extLst>
          </p:cNvPr>
          <p:cNvSpPr>
            <a:spLocks noGrp="1"/>
          </p:cNvSpPr>
          <p:nvPr>
            <p:ph type="sldNum" sz="quarter" idx="5"/>
          </p:nvPr>
        </p:nvSpPr>
        <p:spPr/>
        <p:txBody>
          <a:bodyPr/>
          <a:lstStyle/>
          <a:p>
            <a:fld id="{EFDDBACE-0F8F-43FD-98F0-DEE13552DADA}" type="slidenum">
              <a:rPr lang="en-US" noProof="0" smtClean="0"/>
              <a:t>35</a:t>
            </a:fld>
            <a:endParaRPr lang="en-US" noProof="0"/>
          </a:p>
        </p:txBody>
      </p:sp>
    </p:spTree>
    <p:extLst>
      <p:ext uri="{BB962C8B-B14F-4D97-AF65-F5344CB8AC3E}">
        <p14:creationId xmlns:p14="http://schemas.microsoft.com/office/powerpoint/2010/main" val="3753070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D58F9-2F21-77EB-8B35-12E58C702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9C2573-2F1A-4C06-2554-06BBF8556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77A20-B5CD-9712-7370-0498BBC6F99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F3DFDE6-9AF9-1C1C-EC4D-5A7E64602F4F}"/>
              </a:ext>
            </a:extLst>
          </p:cNvPr>
          <p:cNvSpPr>
            <a:spLocks noGrp="1"/>
          </p:cNvSpPr>
          <p:nvPr>
            <p:ph type="sldNum" sz="quarter" idx="5"/>
          </p:nvPr>
        </p:nvSpPr>
        <p:spPr/>
        <p:txBody>
          <a:bodyPr/>
          <a:lstStyle/>
          <a:p>
            <a:fld id="{EFDDBACE-0F8F-43FD-98F0-DEE13552DADA}" type="slidenum">
              <a:rPr lang="en-US" noProof="0" smtClean="0"/>
              <a:t>36</a:t>
            </a:fld>
            <a:endParaRPr lang="en-US" noProof="0"/>
          </a:p>
        </p:txBody>
      </p:sp>
    </p:spTree>
    <p:extLst>
      <p:ext uri="{BB962C8B-B14F-4D97-AF65-F5344CB8AC3E}">
        <p14:creationId xmlns:p14="http://schemas.microsoft.com/office/powerpoint/2010/main" val="123131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030BC-02CA-FFBF-8D90-3FEB9CA49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13725-66A3-1137-EDEF-6A64B018E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B3B13-C7DC-0793-CA69-2358224DE76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6233C76F-C751-0CFB-AF9B-24C51BB830F4}"/>
              </a:ext>
            </a:extLst>
          </p:cNvPr>
          <p:cNvSpPr>
            <a:spLocks noGrp="1"/>
          </p:cNvSpPr>
          <p:nvPr>
            <p:ph type="sldNum" sz="quarter" idx="5"/>
          </p:nvPr>
        </p:nvSpPr>
        <p:spPr/>
        <p:txBody>
          <a:bodyPr/>
          <a:lstStyle/>
          <a:p>
            <a:fld id="{EFDDBACE-0F8F-43FD-98F0-DEE13552DADA}" type="slidenum">
              <a:rPr lang="en-US" noProof="0" smtClean="0"/>
              <a:t>37</a:t>
            </a:fld>
            <a:endParaRPr lang="en-US" noProof="0"/>
          </a:p>
        </p:txBody>
      </p:sp>
    </p:spTree>
    <p:extLst>
      <p:ext uri="{BB962C8B-B14F-4D97-AF65-F5344CB8AC3E}">
        <p14:creationId xmlns:p14="http://schemas.microsoft.com/office/powerpoint/2010/main" val="4266875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C748E-CFA5-ABD7-02CA-CEDD54FA6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1A89F-5D91-8F9E-3526-E108AA9F8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35704-A173-EBDF-81E2-7EF28325B89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66EDCBC-5E92-4CFE-C031-7615D1092056}"/>
              </a:ext>
            </a:extLst>
          </p:cNvPr>
          <p:cNvSpPr>
            <a:spLocks noGrp="1"/>
          </p:cNvSpPr>
          <p:nvPr>
            <p:ph type="sldNum" sz="quarter" idx="5"/>
          </p:nvPr>
        </p:nvSpPr>
        <p:spPr/>
        <p:txBody>
          <a:bodyPr/>
          <a:lstStyle/>
          <a:p>
            <a:fld id="{EFDDBACE-0F8F-43FD-98F0-DEE13552DADA}" type="slidenum">
              <a:rPr lang="en-US" noProof="0" smtClean="0"/>
              <a:t>38</a:t>
            </a:fld>
            <a:endParaRPr lang="en-US" noProof="0"/>
          </a:p>
        </p:txBody>
      </p:sp>
    </p:spTree>
    <p:extLst>
      <p:ext uri="{BB962C8B-B14F-4D97-AF65-F5344CB8AC3E}">
        <p14:creationId xmlns:p14="http://schemas.microsoft.com/office/powerpoint/2010/main" val="2181114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36A96-8E2A-E55F-71BD-4BFC17AC6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72A98-0567-E4C8-BD45-D99A2DD93C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1AEBB-5CB6-4DC7-FE71-3B30F0E4F61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292F153-5FA2-76C4-4C5A-C8EA3A01D8F3}"/>
              </a:ext>
            </a:extLst>
          </p:cNvPr>
          <p:cNvSpPr>
            <a:spLocks noGrp="1"/>
          </p:cNvSpPr>
          <p:nvPr>
            <p:ph type="sldNum" sz="quarter" idx="5"/>
          </p:nvPr>
        </p:nvSpPr>
        <p:spPr/>
        <p:txBody>
          <a:bodyPr/>
          <a:lstStyle/>
          <a:p>
            <a:fld id="{EFDDBACE-0F8F-43FD-98F0-DEE13552DADA}" type="slidenum">
              <a:rPr lang="en-US" noProof="0" smtClean="0"/>
              <a:t>40</a:t>
            </a:fld>
            <a:endParaRPr lang="en-US" noProof="0"/>
          </a:p>
        </p:txBody>
      </p:sp>
    </p:spTree>
    <p:extLst>
      <p:ext uri="{BB962C8B-B14F-4D97-AF65-F5344CB8AC3E}">
        <p14:creationId xmlns:p14="http://schemas.microsoft.com/office/powerpoint/2010/main" val="2484560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1E548-E31C-6D2A-C52F-9C84CF1D3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B05DD-3194-05F8-8082-E9F6C34DA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063A2-325E-1439-78C7-06ABD7485B5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6D7E0C0-128F-0540-E1B5-0D9F5A8ACA8F}"/>
              </a:ext>
            </a:extLst>
          </p:cNvPr>
          <p:cNvSpPr>
            <a:spLocks noGrp="1"/>
          </p:cNvSpPr>
          <p:nvPr>
            <p:ph type="sldNum" sz="quarter" idx="5"/>
          </p:nvPr>
        </p:nvSpPr>
        <p:spPr/>
        <p:txBody>
          <a:bodyPr/>
          <a:lstStyle/>
          <a:p>
            <a:fld id="{EFDDBACE-0F8F-43FD-98F0-DEE13552DADA}" type="slidenum">
              <a:rPr lang="en-US" noProof="0" smtClean="0"/>
              <a:t>41</a:t>
            </a:fld>
            <a:endParaRPr lang="en-US" noProof="0"/>
          </a:p>
        </p:txBody>
      </p:sp>
    </p:spTree>
    <p:extLst>
      <p:ext uri="{BB962C8B-B14F-4D97-AF65-F5344CB8AC3E}">
        <p14:creationId xmlns:p14="http://schemas.microsoft.com/office/powerpoint/2010/main" val="2119287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8F23F-6416-6A06-8203-409AC2D23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ACC8C-0A4E-22BA-F0C4-AADE0B8B9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A6461-D38B-1002-F12C-62EE33C66D7C}"/>
              </a:ext>
            </a:extLst>
          </p:cNvPr>
          <p:cNvSpPr>
            <a:spLocks noGrp="1"/>
          </p:cNvSpPr>
          <p:nvPr>
            <p:ph type="body" idx="1"/>
          </p:nvPr>
        </p:nvSpPr>
        <p:spPr/>
        <p:txBody>
          <a:bodyPr/>
          <a:lstStyle/>
          <a:p>
            <a:r>
              <a:rPr lang="en-US">
                <a:ea typeface="Calibri"/>
                <a:cs typeface="Calibri"/>
              </a:rPr>
              <a:t>Power BI HR – Active Employees </a:t>
            </a:r>
          </a:p>
        </p:txBody>
      </p:sp>
      <p:sp>
        <p:nvSpPr>
          <p:cNvPr id="4" name="Slide Number Placeholder 3">
            <a:extLst>
              <a:ext uri="{FF2B5EF4-FFF2-40B4-BE49-F238E27FC236}">
                <a16:creationId xmlns:a16="http://schemas.microsoft.com/office/drawing/2014/main" id="{8088126A-F539-6EE5-08C7-B3A45734322C}"/>
              </a:ext>
            </a:extLst>
          </p:cNvPr>
          <p:cNvSpPr>
            <a:spLocks noGrp="1"/>
          </p:cNvSpPr>
          <p:nvPr>
            <p:ph type="sldNum" sz="quarter" idx="5"/>
          </p:nvPr>
        </p:nvSpPr>
        <p:spPr/>
        <p:txBody>
          <a:bodyPr/>
          <a:lstStyle/>
          <a:p>
            <a:fld id="{EFDDBACE-0F8F-43FD-98F0-DEE13552DADA}" type="slidenum">
              <a:rPr lang="en-US" noProof="0" smtClean="0"/>
              <a:t>43</a:t>
            </a:fld>
            <a:endParaRPr lang="en-US" noProof="0"/>
          </a:p>
        </p:txBody>
      </p:sp>
    </p:spTree>
    <p:extLst>
      <p:ext uri="{BB962C8B-B14F-4D97-AF65-F5344CB8AC3E}">
        <p14:creationId xmlns:p14="http://schemas.microsoft.com/office/powerpoint/2010/main" val="76919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A36C8-B5A9-31C7-956A-971A33F17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BC803-EE3C-8D4B-7C52-DA7C21B88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B68D8-E370-AC3E-DCC9-34C60323C0CF}"/>
              </a:ext>
            </a:extLst>
          </p:cNvPr>
          <p:cNvSpPr>
            <a:spLocks noGrp="1"/>
          </p:cNvSpPr>
          <p:nvPr>
            <p:ph type="body" idx="1"/>
          </p:nvPr>
        </p:nvSpPr>
        <p:spPr/>
        <p:txBody>
          <a:bodyPr/>
          <a:lstStyle/>
          <a:p>
            <a:r>
              <a:rPr lang="en-US">
                <a:ea typeface="Calibri"/>
                <a:cs typeface="Calibri"/>
              </a:rPr>
              <a:t>CCSSE 2023</a:t>
            </a:r>
          </a:p>
          <a:p>
            <a:endParaRPr lang="en-US">
              <a:ea typeface="Calibri"/>
              <a:cs typeface="Calibri"/>
            </a:endParaRPr>
          </a:p>
        </p:txBody>
      </p:sp>
      <p:sp>
        <p:nvSpPr>
          <p:cNvPr id="4" name="Slide Number Placeholder 3">
            <a:extLst>
              <a:ext uri="{FF2B5EF4-FFF2-40B4-BE49-F238E27FC236}">
                <a16:creationId xmlns:a16="http://schemas.microsoft.com/office/drawing/2014/main" id="{3B48AC95-E8C9-9BC9-F87D-6D00DCA95A7E}"/>
              </a:ext>
            </a:extLst>
          </p:cNvPr>
          <p:cNvSpPr>
            <a:spLocks noGrp="1"/>
          </p:cNvSpPr>
          <p:nvPr>
            <p:ph type="sldNum" sz="quarter" idx="5"/>
          </p:nvPr>
        </p:nvSpPr>
        <p:spPr/>
        <p:txBody>
          <a:bodyPr/>
          <a:lstStyle/>
          <a:p>
            <a:fld id="{EFDDBACE-0F8F-43FD-98F0-DEE13552DADA}" type="slidenum">
              <a:rPr lang="en-US" noProof="0" smtClean="0"/>
              <a:t>44</a:t>
            </a:fld>
            <a:endParaRPr lang="en-US" noProof="0"/>
          </a:p>
        </p:txBody>
      </p:sp>
    </p:spTree>
    <p:extLst>
      <p:ext uri="{BB962C8B-B14F-4D97-AF65-F5344CB8AC3E}">
        <p14:creationId xmlns:p14="http://schemas.microsoft.com/office/powerpoint/2010/main" val="386045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Schedule Data Power Bi Factbook #2 </a:t>
            </a:r>
            <a:br>
              <a:rPr lang="en-US">
                <a:cs typeface="+mn-lt"/>
              </a:rPr>
            </a:br>
            <a:r>
              <a:rPr lang="en-US"/>
              <a:t>Updated 10/2024</a:t>
            </a:r>
            <a:br>
              <a:rPr lang="en-US">
                <a:cs typeface="+mn-lt"/>
              </a:rPr>
            </a:br>
            <a:r>
              <a:rPr lang="en-US"/>
              <a:t>Office of Institutional Research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22</a:t>
            </a:fld>
            <a:endParaRPr lang="en-US" noProof="0"/>
          </a:p>
        </p:txBody>
      </p:sp>
    </p:spTree>
    <p:extLst>
      <p:ext uri="{BB962C8B-B14F-4D97-AF65-F5344CB8AC3E}">
        <p14:creationId xmlns:p14="http://schemas.microsoft.com/office/powerpoint/2010/main" val="380658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4279A-8697-D6F7-2E05-BFD2B3562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6971E-04EA-F661-A27F-583BE88CF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55C04-1E09-9FCF-57D9-4902685FF445}"/>
              </a:ext>
            </a:extLst>
          </p:cNvPr>
          <p:cNvSpPr>
            <a:spLocks noGrp="1"/>
          </p:cNvSpPr>
          <p:nvPr>
            <p:ph type="body" idx="1"/>
          </p:nvPr>
        </p:nvSpPr>
        <p:spPr/>
        <p:txBody>
          <a:bodyPr/>
          <a:lstStyle/>
          <a:p>
            <a:r>
              <a:rPr lang="en-US">
                <a:ea typeface="Calibri"/>
                <a:cs typeface="Calibri"/>
              </a:rPr>
              <a:t>IPEDS Finance Survey </a:t>
            </a:r>
          </a:p>
        </p:txBody>
      </p:sp>
      <p:sp>
        <p:nvSpPr>
          <p:cNvPr id="4" name="Slide Number Placeholder 3">
            <a:extLst>
              <a:ext uri="{FF2B5EF4-FFF2-40B4-BE49-F238E27FC236}">
                <a16:creationId xmlns:a16="http://schemas.microsoft.com/office/drawing/2014/main" id="{C632D9C0-6BBA-9569-E4D5-8985D582F28B}"/>
              </a:ext>
            </a:extLst>
          </p:cNvPr>
          <p:cNvSpPr>
            <a:spLocks noGrp="1"/>
          </p:cNvSpPr>
          <p:nvPr>
            <p:ph type="sldNum" sz="quarter" idx="5"/>
          </p:nvPr>
        </p:nvSpPr>
        <p:spPr/>
        <p:txBody>
          <a:bodyPr/>
          <a:lstStyle/>
          <a:p>
            <a:fld id="{EFDDBACE-0F8F-43FD-98F0-DEE13552DADA}" type="slidenum">
              <a:rPr lang="en-US" noProof="0" smtClean="0"/>
              <a:t>46</a:t>
            </a:fld>
            <a:endParaRPr lang="en-US" noProof="0"/>
          </a:p>
        </p:txBody>
      </p:sp>
    </p:spTree>
    <p:extLst>
      <p:ext uri="{BB962C8B-B14F-4D97-AF65-F5344CB8AC3E}">
        <p14:creationId xmlns:p14="http://schemas.microsoft.com/office/powerpoint/2010/main" val="3111640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EBD32-4D27-AFF9-F9F7-9D3F14A2B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38E33-38AD-5384-7B30-AF37C41B1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F04D3-BE4B-7AE0-D81B-391F463DDF51}"/>
              </a:ext>
            </a:extLst>
          </p:cNvPr>
          <p:cNvSpPr>
            <a:spLocks noGrp="1"/>
          </p:cNvSpPr>
          <p:nvPr>
            <p:ph type="body" idx="1"/>
          </p:nvPr>
        </p:nvSpPr>
        <p:spPr/>
        <p:txBody>
          <a:bodyPr/>
          <a:lstStyle/>
          <a:p>
            <a:r>
              <a:rPr lang="en-US"/>
              <a:t>Online Resume for Legislators and Other Policymakers COASTAL BEND COLLEGE THECB </a:t>
            </a:r>
          </a:p>
        </p:txBody>
      </p:sp>
      <p:sp>
        <p:nvSpPr>
          <p:cNvPr id="4" name="Slide Number Placeholder 3">
            <a:extLst>
              <a:ext uri="{FF2B5EF4-FFF2-40B4-BE49-F238E27FC236}">
                <a16:creationId xmlns:a16="http://schemas.microsoft.com/office/drawing/2014/main" id="{16F0BDBB-E55B-A1DD-B233-DAF858D121AA}"/>
              </a:ext>
            </a:extLst>
          </p:cNvPr>
          <p:cNvSpPr>
            <a:spLocks noGrp="1"/>
          </p:cNvSpPr>
          <p:nvPr>
            <p:ph type="sldNum" sz="quarter" idx="5"/>
          </p:nvPr>
        </p:nvSpPr>
        <p:spPr/>
        <p:txBody>
          <a:bodyPr/>
          <a:lstStyle/>
          <a:p>
            <a:fld id="{EFDDBACE-0F8F-43FD-98F0-DEE13552DADA}" type="slidenum">
              <a:rPr lang="en-US" noProof="0" smtClean="0"/>
              <a:t>47</a:t>
            </a:fld>
            <a:endParaRPr lang="en-US" noProof="0"/>
          </a:p>
        </p:txBody>
      </p:sp>
    </p:spTree>
    <p:extLst>
      <p:ext uri="{BB962C8B-B14F-4D97-AF65-F5344CB8AC3E}">
        <p14:creationId xmlns:p14="http://schemas.microsoft.com/office/powerpoint/2010/main" val="1018968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734F8-D9BA-47BC-5989-4384552FB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623EE-D88C-F78E-0F80-C50EABF48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7B3B5-DA2A-53ED-35D5-527D559DAF0C}"/>
              </a:ext>
            </a:extLst>
          </p:cNvPr>
          <p:cNvSpPr>
            <a:spLocks noGrp="1"/>
          </p:cNvSpPr>
          <p:nvPr>
            <p:ph type="body" idx="1"/>
          </p:nvPr>
        </p:nvSpPr>
        <p:spPr/>
        <p:txBody>
          <a:bodyPr/>
          <a:lstStyle/>
          <a:p>
            <a:r>
              <a:rPr lang="en-US"/>
              <a:t>Online Resume for Legislators and Other Policymakers COASTAL BEND COLLEGE THECB </a:t>
            </a:r>
          </a:p>
        </p:txBody>
      </p:sp>
      <p:sp>
        <p:nvSpPr>
          <p:cNvPr id="4" name="Slide Number Placeholder 3">
            <a:extLst>
              <a:ext uri="{FF2B5EF4-FFF2-40B4-BE49-F238E27FC236}">
                <a16:creationId xmlns:a16="http://schemas.microsoft.com/office/drawing/2014/main" id="{C46264B4-3A48-7753-829A-57DE8C9E9F8C}"/>
              </a:ext>
            </a:extLst>
          </p:cNvPr>
          <p:cNvSpPr>
            <a:spLocks noGrp="1"/>
          </p:cNvSpPr>
          <p:nvPr>
            <p:ph type="sldNum" sz="quarter" idx="5"/>
          </p:nvPr>
        </p:nvSpPr>
        <p:spPr/>
        <p:txBody>
          <a:bodyPr/>
          <a:lstStyle/>
          <a:p>
            <a:fld id="{EFDDBACE-0F8F-43FD-98F0-DEE13552DADA}" type="slidenum">
              <a:rPr lang="en-US" noProof="0" smtClean="0"/>
              <a:t>48</a:t>
            </a:fld>
            <a:endParaRPr lang="en-US" noProof="0"/>
          </a:p>
        </p:txBody>
      </p:sp>
    </p:spTree>
    <p:extLst>
      <p:ext uri="{BB962C8B-B14F-4D97-AF65-F5344CB8AC3E}">
        <p14:creationId xmlns:p14="http://schemas.microsoft.com/office/powerpoint/2010/main" val="1336375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0F0DA-1F36-82C5-3044-5835CB8FF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7E849-D94A-5D3D-F500-748758E56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2E1F9-4F15-D38F-FCFD-7965479D028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7782350-D4C4-5327-2B8A-9A28A199E997}"/>
              </a:ext>
            </a:extLst>
          </p:cNvPr>
          <p:cNvSpPr>
            <a:spLocks noGrp="1"/>
          </p:cNvSpPr>
          <p:nvPr>
            <p:ph type="sldNum" sz="quarter" idx="5"/>
          </p:nvPr>
        </p:nvSpPr>
        <p:spPr/>
        <p:txBody>
          <a:bodyPr/>
          <a:lstStyle/>
          <a:p>
            <a:fld id="{EFDDBACE-0F8F-43FD-98F0-DEE13552DADA}" type="slidenum">
              <a:rPr lang="en-US" noProof="0" smtClean="0"/>
              <a:t>50</a:t>
            </a:fld>
            <a:endParaRPr lang="en-US" noProof="0"/>
          </a:p>
        </p:txBody>
      </p:sp>
    </p:spTree>
    <p:extLst>
      <p:ext uri="{BB962C8B-B14F-4D97-AF65-F5344CB8AC3E}">
        <p14:creationId xmlns:p14="http://schemas.microsoft.com/office/powerpoint/2010/main" val="485099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33CF0-521F-B191-9A5D-27490599B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C130E-5884-F78E-E6C2-99DE9D4AE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5652A-0852-DAD0-8B74-C9B2DA7D865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C7911A0A-AD68-0D1A-6D8C-23EA9726E074}"/>
              </a:ext>
            </a:extLst>
          </p:cNvPr>
          <p:cNvSpPr>
            <a:spLocks noGrp="1"/>
          </p:cNvSpPr>
          <p:nvPr>
            <p:ph type="sldNum" sz="quarter" idx="5"/>
          </p:nvPr>
        </p:nvSpPr>
        <p:spPr/>
        <p:txBody>
          <a:bodyPr/>
          <a:lstStyle/>
          <a:p>
            <a:fld id="{EFDDBACE-0F8F-43FD-98F0-DEE13552DADA}" type="slidenum">
              <a:rPr lang="en-US" noProof="0" smtClean="0"/>
              <a:t>52</a:t>
            </a:fld>
            <a:endParaRPr lang="en-US" noProof="0"/>
          </a:p>
        </p:txBody>
      </p:sp>
    </p:spTree>
    <p:extLst>
      <p:ext uri="{BB962C8B-B14F-4D97-AF65-F5344CB8AC3E}">
        <p14:creationId xmlns:p14="http://schemas.microsoft.com/office/powerpoint/2010/main" val="165226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69797-AC86-7830-9784-2F6B7E16C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DF2B6-99CC-4186-8E71-65B9D1206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E11AB-168E-C204-D585-ED36BFB4D25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927F53E-7DCE-8A51-39F1-3AF9BFAB992E}"/>
              </a:ext>
            </a:extLst>
          </p:cNvPr>
          <p:cNvSpPr>
            <a:spLocks noGrp="1"/>
          </p:cNvSpPr>
          <p:nvPr>
            <p:ph type="sldNum" sz="quarter" idx="5"/>
          </p:nvPr>
        </p:nvSpPr>
        <p:spPr/>
        <p:txBody>
          <a:bodyPr/>
          <a:lstStyle/>
          <a:p>
            <a:fld id="{EFDDBACE-0F8F-43FD-98F0-DEE13552DADA}" type="slidenum">
              <a:rPr lang="en-US" noProof="0" smtClean="0"/>
              <a:t>54</a:t>
            </a:fld>
            <a:endParaRPr lang="en-US" noProof="0"/>
          </a:p>
        </p:txBody>
      </p:sp>
    </p:spTree>
    <p:extLst>
      <p:ext uri="{BB962C8B-B14F-4D97-AF65-F5344CB8AC3E}">
        <p14:creationId xmlns:p14="http://schemas.microsoft.com/office/powerpoint/2010/main" val="164475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781F6-6C09-0E18-32F0-C6925C846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CDA4C-DB41-5DF6-4DD0-3DCB36581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3A0FE-D6E3-C968-9200-761950B3BB5F}"/>
              </a:ext>
            </a:extLst>
          </p:cNvPr>
          <p:cNvSpPr>
            <a:spLocks noGrp="1"/>
          </p:cNvSpPr>
          <p:nvPr>
            <p:ph type="body" idx="1"/>
          </p:nvPr>
        </p:nvSpPr>
        <p:spPr/>
        <p:txBody>
          <a:bodyPr/>
          <a:lstStyle/>
          <a:p>
            <a:r>
              <a:rPr lang="en-US">
                <a:ea typeface="Calibri"/>
                <a:cs typeface="Calibri"/>
              </a:rPr>
              <a:t>Schedule Data Power Bi Factbook #2 </a:t>
            </a:r>
            <a:br>
              <a:rPr lang="en-US">
                <a:ea typeface="Calibri"/>
                <a:cs typeface="+mn-lt"/>
              </a:rPr>
            </a:br>
            <a:r>
              <a:rPr lang="en-US">
                <a:ea typeface="Calibri"/>
                <a:cs typeface="Calibri"/>
              </a:rPr>
              <a:t>Updated 10/2024</a:t>
            </a:r>
            <a:br>
              <a:rPr lang="en-US">
                <a:ea typeface="Calibri"/>
                <a:cs typeface="+mn-lt"/>
              </a:rPr>
            </a:br>
            <a:r>
              <a:rPr lang="en-US">
                <a:ea typeface="Calibri"/>
                <a:cs typeface="Calibri"/>
              </a:rPr>
              <a:t>Office of Institutional Research </a:t>
            </a:r>
          </a:p>
        </p:txBody>
      </p:sp>
      <p:sp>
        <p:nvSpPr>
          <p:cNvPr id="4" name="Slide Number Placeholder 3">
            <a:extLst>
              <a:ext uri="{FF2B5EF4-FFF2-40B4-BE49-F238E27FC236}">
                <a16:creationId xmlns:a16="http://schemas.microsoft.com/office/drawing/2014/main" id="{0F7F94D3-7165-0C87-7D27-D63D6D71E352}"/>
              </a:ext>
            </a:extLst>
          </p:cNvPr>
          <p:cNvSpPr>
            <a:spLocks noGrp="1"/>
          </p:cNvSpPr>
          <p:nvPr>
            <p:ph type="sldNum" sz="quarter" idx="5"/>
          </p:nvPr>
        </p:nvSpPr>
        <p:spPr/>
        <p:txBody>
          <a:bodyPr/>
          <a:lstStyle/>
          <a:p>
            <a:fld id="{EFDDBACE-0F8F-43FD-98F0-DEE13552DADA}" type="slidenum">
              <a:rPr lang="en-US" noProof="0" smtClean="0"/>
              <a:t>23</a:t>
            </a:fld>
            <a:endParaRPr lang="en-US" noProof="0"/>
          </a:p>
        </p:txBody>
      </p:sp>
    </p:spTree>
    <p:extLst>
      <p:ext uri="{BB962C8B-B14F-4D97-AF65-F5344CB8AC3E}">
        <p14:creationId xmlns:p14="http://schemas.microsoft.com/office/powerpoint/2010/main" val="1848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chrome-extension://efaidnbmnnnibpcajpcglclefindmkaj/https://reportcenter.highered.texas.gov/reports/data/enrollment-forecast-2021-2035-january-2021/</a:t>
            </a:r>
          </a:p>
          <a:p>
            <a:r>
              <a:rPr lang="en-US">
                <a:ea typeface="Calibri"/>
                <a:cs typeface="Calibri"/>
              </a:rPr>
              <a:t>60X30 THECB Enrollment Trend Report Jan 2021 Report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24</a:t>
            </a:fld>
            <a:endParaRPr lang="en-US" noProof="0"/>
          </a:p>
        </p:txBody>
      </p:sp>
    </p:spTree>
    <p:extLst>
      <p:ext uri="{BB962C8B-B14F-4D97-AF65-F5344CB8AC3E}">
        <p14:creationId xmlns:p14="http://schemas.microsoft.com/office/powerpoint/2010/main" val="296416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7B9BC-AE05-5E68-164B-DD7A73C22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DDFD0-C90C-157E-B561-1AA97DCEF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D250D-7507-9FB9-5D61-0532A069B72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98094E7-ECAE-EC3D-F9CB-03B199987741}"/>
              </a:ext>
            </a:extLst>
          </p:cNvPr>
          <p:cNvSpPr>
            <a:spLocks noGrp="1"/>
          </p:cNvSpPr>
          <p:nvPr>
            <p:ph type="sldNum" sz="quarter" idx="5"/>
          </p:nvPr>
        </p:nvSpPr>
        <p:spPr/>
        <p:txBody>
          <a:bodyPr/>
          <a:lstStyle/>
          <a:p>
            <a:fld id="{EFDDBACE-0F8F-43FD-98F0-DEE13552DADA}" type="slidenum">
              <a:rPr lang="en-US" noProof="0" smtClean="0"/>
              <a:t>25</a:t>
            </a:fld>
            <a:endParaRPr lang="en-US" noProof="0"/>
          </a:p>
        </p:txBody>
      </p:sp>
    </p:spTree>
    <p:extLst>
      <p:ext uri="{BB962C8B-B14F-4D97-AF65-F5344CB8AC3E}">
        <p14:creationId xmlns:p14="http://schemas.microsoft.com/office/powerpoint/2010/main" val="39745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A31F2-12EA-5684-C1CF-F946587EA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728CF-9F2D-41A2-62A3-39E63C190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AB043-BA45-A9C5-1420-02ADA799E590}"/>
              </a:ext>
            </a:extLst>
          </p:cNvPr>
          <p:cNvSpPr>
            <a:spLocks noGrp="1"/>
          </p:cNvSpPr>
          <p:nvPr>
            <p:ph type="body" idx="1"/>
          </p:nvPr>
        </p:nvSpPr>
        <p:spPr/>
        <p:txBody>
          <a:bodyPr/>
          <a:lstStyle/>
          <a:p>
            <a:r>
              <a:rPr lang="en-US">
                <a:ea typeface="Calibri"/>
                <a:cs typeface="Calibri"/>
              </a:rPr>
              <a:t>Factbook Demographics Trend Analysis Updated 01/2025</a:t>
            </a:r>
            <a:endParaRPr lang="en-US"/>
          </a:p>
          <a:p>
            <a:r>
              <a:rPr lang="en-US">
                <a:ea typeface="Calibri"/>
                <a:cs typeface="Calibri"/>
              </a:rPr>
              <a:t>Office of Institutional Research </a:t>
            </a:r>
          </a:p>
        </p:txBody>
      </p:sp>
      <p:sp>
        <p:nvSpPr>
          <p:cNvPr id="4" name="Slide Number Placeholder 3">
            <a:extLst>
              <a:ext uri="{FF2B5EF4-FFF2-40B4-BE49-F238E27FC236}">
                <a16:creationId xmlns:a16="http://schemas.microsoft.com/office/drawing/2014/main" id="{3F127C4D-4A91-E530-7960-101A5D87E115}"/>
              </a:ext>
            </a:extLst>
          </p:cNvPr>
          <p:cNvSpPr>
            <a:spLocks noGrp="1"/>
          </p:cNvSpPr>
          <p:nvPr>
            <p:ph type="sldNum" sz="quarter" idx="5"/>
          </p:nvPr>
        </p:nvSpPr>
        <p:spPr/>
        <p:txBody>
          <a:bodyPr/>
          <a:lstStyle/>
          <a:p>
            <a:fld id="{EFDDBACE-0F8F-43FD-98F0-DEE13552DADA}" type="slidenum">
              <a:rPr lang="en-US" noProof="0" smtClean="0"/>
              <a:t>27</a:t>
            </a:fld>
            <a:endParaRPr lang="en-US" noProof="0"/>
          </a:p>
        </p:txBody>
      </p:sp>
    </p:spTree>
    <p:extLst>
      <p:ext uri="{BB962C8B-B14F-4D97-AF65-F5344CB8AC3E}">
        <p14:creationId xmlns:p14="http://schemas.microsoft.com/office/powerpoint/2010/main" val="216020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BAE04-4459-93C1-2593-337632E7F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F3D0A-ADAD-9CD0-B3EE-466E95C0A1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61CCE8-FA1D-E0F0-79CF-10F861203BE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46C6A28E-8A65-6D18-61EE-89D5F7EBC184}"/>
              </a:ext>
            </a:extLst>
          </p:cNvPr>
          <p:cNvSpPr>
            <a:spLocks noGrp="1"/>
          </p:cNvSpPr>
          <p:nvPr>
            <p:ph type="sldNum" sz="quarter" idx="5"/>
          </p:nvPr>
        </p:nvSpPr>
        <p:spPr/>
        <p:txBody>
          <a:bodyPr/>
          <a:lstStyle/>
          <a:p>
            <a:fld id="{EFDDBACE-0F8F-43FD-98F0-DEE13552DADA}" type="slidenum">
              <a:rPr lang="en-US" noProof="0" smtClean="0"/>
              <a:t>29</a:t>
            </a:fld>
            <a:endParaRPr lang="en-US" noProof="0"/>
          </a:p>
        </p:txBody>
      </p:sp>
    </p:spTree>
    <p:extLst>
      <p:ext uri="{BB962C8B-B14F-4D97-AF65-F5344CB8AC3E}">
        <p14:creationId xmlns:p14="http://schemas.microsoft.com/office/powerpoint/2010/main" val="326846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0F0AD-CD9E-BB35-E986-F9F084D3D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ECFB1-ED5C-FDF5-3AC6-74A190DD2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8A6F4-00B4-6547-602B-92ED61CBFF5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657FB22-AAC6-7A71-33BF-074ADDE70CB4}"/>
              </a:ext>
            </a:extLst>
          </p:cNvPr>
          <p:cNvSpPr>
            <a:spLocks noGrp="1"/>
          </p:cNvSpPr>
          <p:nvPr>
            <p:ph type="sldNum" sz="quarter" idx="5"/>
          </p:nvPr>
        </p:nvSpPr>
        <p:spPr/>
        <p:txBody>
          <a:bodyPr/>
          <a:lstStyle/>
          <a:p>
            <a:fld id="{EFDDBACE-0F8F-43FD-98F0-DEE13552DADA}" type="slidenum">
              <a:rPr lang="en-US" noProof="0" smtClean="0"/>
              <a:t>30</a:t>
            </a:fld>
            <a:endParaRPr lang="en-US" noProof="0"/>
          </a:p>
        </p:txBody>
      </p:sp>
    </p:spTree>
    <p:extLst>
      <p:ext uri="{BB962C8B-B14F-4D97-AF65-F5344CB8AC3E}">
        <p14:creationId xmlns:p14="http://schemas.microsoft.com/office/powerpoint/2010/main" val="27900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A9CD5-D996-FEE9-9310-70939DC90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B5F23-9553-1C55-F781-0E542A4AE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62B28-81E9-2E9E-75E7-11889F0A6B5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1E06A03D-DE01-383B-6184-86D05D25691B}"/>
              </a:ext>
            </a:extLst>
          </p:cNvPr>
          <p:cNvSpPr>
            <a:spLocks noGrp="1"/>
          </p:cNvSpPr>
          <p:nvPr>
            <p:ph type="sldNum" sz="quarter" idx="5"/>
          </p:nvPr>
        </p:nvSpPr>
        <p:spPr/>
        <p:txBody>
          <a:bodyPr/>
          <a:lstStyle/>
          <a:p>
            <a:fld id="{EFDDBACE-0F8F-43FD-98F0-DEE13552DADA}" type="slidenum">
              <a:rPr lang="en-US" noProof="0" smtClean="0"/>
              <a:t>31</a:t>
            </a:fld>
            <a:endParaRPr lang="en-US" noProof="0"/>
          </a:p>
        </p:txBody>
      </p:sp>
    </p:spTree>
    <p:extLst>
      <p:ext uri="{BB962C8B-B14F-4D97-AF65-F5344CB8AC3E}">
        <p14:creationId xmlns:p14="http://schemas.microsoft.com/office/powerpoint/2010/main" val="2418656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215" cy="4480560"/>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335880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C5788EE-4EDA-20FA-8EB9-2F0639E8A2B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8" name="Graphic 7">
            <a:extLst>
              <a:ext uri="{FF2B5EF4-FFF2-40B4-BE49-F238E27FC236}">
                <a16:creationId xmlns:a16="http://schemas.microsoft.com/office/drawing/2014/main" id="{9D053CA0-7A9F-FC49-AD3F-F3280344D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767F6939-7B7E-F49F-8219-DC8CDAC85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1" name="Graphic 10">
            <a:extLst>
              <a:ext uri="{FF2B5EF4-FFF2-40B4-BE49-F238E27FC236}">
                <a16:creationId xmlns:a16="http://schemas.microsoft.com/office/drawing/2014/main" id="{FACCA700-291A-CD50-0CF3-749300C8D7A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2" name="Graphic 11">
            <a:extLst>
              <a:ext uri="{FF2B5EF4-FFF2-40B4-BE49-F238E27FC236}">
                <a16:creationId xmlns:a16="http://schemas.microsoft.com/office/drawing/2014/main" id="{0EFADD4D-8EF2-3DF8-F5F4-9459752D546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3" name="Graphic 12">
            <a:extLst>
              <a:ext uri="{FF2B5EF4-FFF2-40B4-BE49-F238E27FC236}">
                <a16:creationId xmlns:a16="http://schemas.microsoft.com/office/drawing/2014/main" id="{B5B36F67-81DA-36AC-5D17-0172FF5A70C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841248" y="1527048"/>
            <a:ext cx="10479024" cy="4498848"/>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316346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with image 03">
    <p:bg>
      <p:bgPr>
        <a:solidFill>
          <a:schemeClr val="accent6">
            <a:lumMod val="50000"/>
          </a:schemeClr>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092952" y="0"/>
            <a:ext cx="6099048" cy="6876288"/>
          </a:xfrm>
          <a:solidFill>
            <a:schemeClr val="accent6">
              <a:lumMod val="75000"/>
            </a:schemeClr>
          </a:solidFill>
        </p:spPr>
        <p:txBody>
          <a:bodyPr/>
          <a:lstStyle>
            <a:lvl1pPr marL="0" indent="0" algn="l">
              <a:buNone/>
              <a:defRPr>
                <a:solidFill>
                  <a:schemeClr val="bg1"/>
                </a:solidFill>
              </a:defRPr>
            </a:lvl1pPr>
          </a:lstStyle>
          <a:p>
            <a:endParaRPr lang="en-US"/>
          </a:p>
        </p:txBody>
      </p:sp>
      <p:sp>
        <p:nvSpPr>
          <p:cNvPr id="124" name="Title 123">
            <a:extLst>
              <a:ext uri="{FF2B5EF4-FFF2-40B4-BE49-F238E27FC236}">
                <a16:creationId xmlns:a16="http://schemas.microsoft.com/office/drawing/2014/main" id="{5EF8E4BF-2FB4-FFDD-E565-805C476240FE}"/>
              </a:ext>
            </a:extLst>
          </p:cNvPr>
          <p:cNvSpPr>
            <a:spLocks noGrp="1"/>
          </p:cNvSpPr>
          <p:nvPr>
            <p:ph type="title"/>
          </p:nvPr>
        </p:nvSpPr>
        <p:spPr>
          <a:xfrm>
            <a:off x="841244" y="832104"/>
            <a:ext cx="6099048" cy="5219236"/>
          </a:xfrm>
        </p:spPr>
        <p:txBody>
          <a:bodyPr anchor="t"/>
          <a:lstStyle>
            <a:lvl1pPr>
              <a:lnSpc>
                <a:spcPct val="75000"/>
              </a:lnSpc>
              <a:defRPr sz="8000" b="0" spc="0" baseline="0">
                <a:solidFill>
                  <a:schemeClr val="bg1"/>
                </a:solidFill>
                <a:latin typeface="+mn-lt"/>
              </a:defRPr>
            </a:lvl1pPr>
          </a:lstStyle>
          <a:p>
            <a:r>
              <a:rPr lang="en-US"/>
              <a:t>Click to edit Master title style</a:t>
            </a:r>
          </a:p>
        </p:txBody>
      </p:sp>
      <p:sp>
        <p:nvSpPr>
          <p:cNvPr id="123" name="Text Placeholder 122">
            <a:extLst>
              <a:ext uri="{FF2B5EF4-FFF2-40B4-BE49-F238E27FC236}">
                <a16:creationId xmlns:a16="http://schemas.microsoft.com/office/drawing/2014/main" id="{25C59923-6546-AB3B-534C-22113CD9D671}"/>
              </a:ext>
            </a:extLst>
          </p:cNvPr>
          <p:cNvSpPr>
            <a:spLocks noGrp="1"/>
          </p:cNvSpPr>
          <p:nvPr>
            <p:ph type="body" sz="quarter" idx="15"/>
          </p:nvPr>
        </p:nvSpPr>
        <p:spPr>
          <a:xfrm>
            <a:off x="8401353" y="-1"/>
            <a:ext cx="3790650" cy="1155691"/>
          </a:xfrm>
          <a:custGeom>
            <a:avLst/>
            <a:gdLst>
              <a:gd name="connsiteX0" fmla="*/ 2293575 w 3790650"/>
              <a:gd name="connsiteY0" fmla="*/ 0 h 1155691"/>
              <a:gd name="connsiteX1" fmla="*/ 3790650 w 3790650"/>
              <a:gd name="connsiteY1" fmla="*/ 0 h 1155691"/>
              <a:gd name="connsiteX2" fmla="*/ 3790650 w 3790650"/>
              <a:gd name="connsiteY2" fmla="*/ 1098632 h 1155691"/>
              <a:gd name="connsiteX3" fmla="*/ 3775153 w 3790650"/>
              <a:gd name="connsiteY3" fmla="*/ 1104304 h 1155691"/>
              <a:gd name="connsiteX4" fmla="*/ 3435268 w 3790650"/>
              <a:gd name="connsiteY4" fmla="*/ 1155691 h 1155691"/>
              <a:gd name="connsiteX5" fmla="*/ 2292295 w 3790650"/>
              <a:gd name="connsiteY5" fmla="*/ 12701 h 1155691"/>
              <a:gd name="connsiteX6" fmla="*/ 1280 w 3790650"/>
              <a:gd name="connsiteY6" fmla="*/ 0 h 1155691"/>
              <a:gd name="connsiteX7" fmla="*/ 2284665 w 3790650"/>
              <a:gd name="connsiteY7" fmla="*/ 0 h 1155691"/>
              <a:gd name="connsiteX8" fmla="*/ 2285945 w 3790650"/>
              <a:gd name="connsiteY8" fmla="*/ 12701 h 1155691"/>
              <a:gd name="connsiteX9" fmla="*/ 1142973 w 3790650"/>
              <a:gd name="connsiteY9" fmla="*/ 1155691 h 1155691"/>
              <a:gd name="connsiteX10" fmla="*/ 0 w 3790650"/>
              <a:gd name="connsiteY10" fmla="*/ 12701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0650" h="1155691">
                <a:moveTo>
                  <a:pt x="2293575" y="0"/>
                </a:moveTo>
                <a:lnTo>
                  <a:pt x="3790650" y="0"/>
                </a:lnTo>
                <a:lnTo>
                  <a:pt x="3790650" y="1098632"/>
                </a:lnTo>
                <a:lnTo>
                  <a:pt x="3775153" y="1104304"/>
                </a:lnTo>
                <a:cubicBezTo>
                  <a:pt x="3667783" y="1137700"/>
                  <a:pt x="3553627" y="1155691"/>
                  <a:pt x="3435268" y="1155691"/>
                </a:cubicBezTo>
                <a:cubicBezTo>
                  <a:pt x="2804021" y="1155691"/>
                  <a:pt x="2292295" y="643957"/>
                  <a:pt x="2292295" y="12701"/>
                </a:cubicBezTo>
                <a:close/>
                <a:moveTo>
                  <a:pt x="1280" y="0"/>
                </a:moveTo>
                <a:lnTo>
                  <a:pt x="2284665" y="0"/>
                </a:lnTo>
                <a:lnTo>
                  <a:pt x="2285945" y="12701"/>
                </a:lnTo>
                <a:cubicBezTo>
                  <a:pt x="2285945" y="643957"/>
                  <a:pt x="1774219" y="1155691"/>
                  <a:pt x="1142973" y="1155691"/>
                </a:cubicBezTo>
                <a:cubicBezTo>
                  <a:pt x="511726" y="1155691"/>
                  <a:pt x="0" y="643957"/>
                  <a:pt x="0" y="12701"/>
                </a:cubicBezTo>
                <a:close/>
              </a:path>
            </a:pathLst>
          </a:custGeom>
          <a:solidFill>
            <a:schemeClr val="accent6">
              <a:lumMod val="75000"/>
              <a:alpha val="25000"/>
            </a:schemeClr>
          </a:solidFill>
        </p:spPr>
        <p:txBody>
          <a:bodyPr wrap="square">
            <a:noAutofit/>
          </a:bodyPr>
          <a:lstStyle>
            <a:lvl1pPr>
              <a:defRPr>
                <a:noFill/>
              </a:defRPr>
            </a:lvl1pPr>
          </a:lstStyle>
          <a:p>
            <a:pPr lvl="0"/>
            <a:endParaRPr lang="en-US"/>
          </a:p>
        </p:txBody>
      </p:sp>
      <p:sp>
        <p:nvSpPr>
          <p:cNvPr id="48" name="Text Placeholder 47">
            <a:extLst>
              <a:ext uri="{FF2B5EF4-FFF2-40B4-BE49-F238E27FC236}">
                <a16:creationId xmlns:a16="http://schemas.microsoft.com/office/drawing/2014/main" id="{880C9A0C-95B8-C535-9B78-63FDB782BE10}"/>
              </a:ext>
            </a:extLst>
          </p:cNvPr>
          <p:cNvSpPr>
            <a:spLocks noGrp="1"/>
          </p:cNvSpPr>
          <p:nvPr>
            <p:ph type="body" sz="quarter" idx="12"/>
          </p:nvPr>
        </p:nvSpPr>
        <p:spPr>
          <a:xfrm>
            <a:off x="-3" y="5727700"/>
            <a:ext cx="12192003" cy="1130300"/>
          </a:xfrm>
          <a:custGeom>
            <a:avLst/>
            <a:gdLst>
              <a:gd name="connsiteX0" fmla="*/ 11823828 w 12192003"/>
              <a:gd name="connsiteY0" fmla="*/ 0 h 1130300"/>
              <a:gd name="connsiteX1" fmla="*/ 12163721 w 12192003"/>
              <a:gd name="connsiteY1" fmla="*/ 51387 h 1130300"/>
              <a:gd name="connsiteX2" fmla="*/ 12192003 w 12192003"/>
              <a:gd name="connsiteY2" fmla="*/ 61738 h 1130300"/>
              <a:gd name="connsiteX3" fmla="*/ 12192003 w 12192003"/>
              <a:gd name="connsiteY3" fmla="*/ 1130300 h 1130300"/>
              <a:gd name="connsiteX4" fmla="*/ 10681469 w 12192003"/>
              <a:gd name="connsiteY4" fmla="*/ 1130300 h 1130300"/>
              <a:gd name="connsiteX5" fmla="*/ 10686729 w 12192003"/>
              <a:gd name="connsiteY5" fmla="*/ 1026126 h 1130300"/>
              <a:gd name="connsiteX6" fmla="*/ 11823828 w 12192003"/>
              <a:gd name="connsiteY6" fmla="*/ 0 h 1130300"/>
              <a:gd name="connsiteX7" fmla="*/ 9531478 w 12192003"/>
              <a:gd name="connsiteY7" fmla="*/ 0 h 1130300"/>
              <a:gd name="connsiteX8" fmla="*/ 10668577 w 12192003"/>
              <a:gd name="connsiteY8" fmla="*/ 1026126 h 1130300"/>
              <a:gd name="connsiteX9" fmla="*/ 10673837 w 12192003"/>
              <a:gd name="connsiteY9" fmla="*/ 1130300 h 1130300"/>
              <a:gd name="connsiteX10" fmla="*/ 8389119 w 12192003"/>
              <a:gd name="connsiteY10" fmla="*/ 1130300 h 1130300"/>
              <a:gd name="connsiteX11" fmla="*/ 8394379 w 12192003"/>
              <a:gd name="connsiteY11" fmla="*/ 1026126 h 1130300"/>
              <a:gd name="connsiteX12" fmla="*/ 9531478 w 12192003"/>
              <a:gd name="connsiteY12" fmla="*/ 0 h 1130300"/>
              <a:gd name="connsiteX13" fmla="*/ 7239129 w 12192003"/>
              <a:gd name="connsiteY13" fmla="*/ 0 h 1130300"/>
              <a:gd name="connsiteX14" fmla="*/ 8376227 w 12192003"/>
              <a:gd name="connsiteY14" fmla="*/ 1026126 h 1130300"/>
              <a:gd name="connsiteX15" fmla="*/ 8381487 w 12192003"/>
              <a:gd name="connsiteY15" fmla="*/ 1130300 h 1130300"/>
              <a:gd name="connsiteX16" fmla="*/ 6096769 w 12192003"/>
              <a:gd name="connsiteY16" fmla="*/ 1130300 h 1130300"/>
              <a:gd name="connsiteX17" fmla="*/ 6102029 w 12192003"/>
              <a:gd name="connsiteY17" fmla="*/ 1026126 h 1130300"/>
              <a:gd name="connsiteX18" fmla="*/ 7239129 w 12192003"/>
              <a:gd name="connsiteY18" fmla="*/ 0 h 1130300"/>
              <a:gd name="connsiteX19" fmla="*/ 4946780 w 12192003"/>
              <a:gd name="connsiteY19" fmla="*/ 0 h 1130300"/>
              <a:gd name="connsiteX20" fmla="*/ 6083878 w 12192003"/>
              <a:gd name="connsiteY20" fmla="*/ 1026126 h 1130300"/>
              <a:gd name="connsiteX21" fmla="*/ 6089139 w 12192003"/>
              <a:gd name="connsiteY21" fmla="*/ 1130300 h 1130300"/>
              <a:gd name="connsiteX22" fmla="*/ 3804423 w 12192003"/>
              <a:gd name="connsiteY22" fmla="*/ 1130300 h 1130300"/>
              <a:gd name="connsiteX23" fmla="*/ 3809684 w 12192003"/>
              <a:gd name="connsiteY23" fmla="*/ 1026126 h 1130300"/>
              <a:gd name="connsiteX24" fmla="*/ 4946780 w 12192003"/>
              <a:gd name="connsiteY24" fmla="*/ 0 h 1130300"/>
              <a:gd name="connsiteX25" fmla="*/ 2654431 w 12192003"/>
              <a:gd name="connsiteY25" fmla="*/ 0 h 1130300"/>
              <a:gd name="connsiteX26" fmla="*/ 3791530 w 12192003"/>
              <a:gd name="connsiteY26" fmla="*/ 1026126 h 1130300"/>
              <a:gd name="connsiteX27" fmla="*/ 3796791 w 12192003"/>
              <a:gd name="connsiteY27" fmla="*/ 1130300 h 1130300"/>
              <a:gd name="connsiteX28" fmla="*/ 1512072 w 12192003"/>
              <a:gd name="connsiteY28" fmla="*/ 1130300 h 1130300"/>
              <a:gd name="connsiteX29" fmla="*/ 1517332 w 12192003"/>
              <a:gd name="connsiteY29" fmla="*/ 1026126 h 1130300"/>
              <a:gd name="connsiteX30" fmla="*/ 2654431 w 12192003"/>
              <a:gd name="connsiteY30" fmla="*/ 0 h 1130300"/>
              <a:gd name="connsiteX31" fmla="*/ 362080 w 12192003"/>
              <a:gd name="connsiteY31" fmla="*/ 0 h 1130300"/>
              <a:gd name="connsiteX32" fmla="*/ 1499179 w 12192003"/>
              <a:gd name="connsiteY32" fmla="*/ 1026126 h 1130300"/>
              <a:gd name="connsiteX33" fmla="*/ 1504439 w 12192003"/>
              <a:gd name="connsiteY33" fmla="*/ 1130300 h 1130300"/>
              <a:gd name="connsiteX34" fmla="*/ 0 w 12192003"/>
              <a:gd name="connsiteY34" fmla="*/ 1130300 h 1130300"/>
              <a:gd name="connsiteX35" fmla="*/ 0 w 12192003"/>
              <a:gd name="connsiteY35" fmla="*/ 59507 h 1130300"/>
              <a:gd name="connsiteX36" fmla="*/ 22187 w 12192003"/>
              <a:gd name="connsiteY36" fmla="*/ 51387 h 1130300"/>
              <a:gd name="connsiteX37" fmla="*/ 362080 w 12192003"/>
              <a:gd name="connsiteY37" fmla="*/ 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92003" h="1130300">
                <a:moveTo>
                  <a:pt x="11823828" y="0"/>
                </a:moveTo>
                <a:cubicBezTo>
                  <a:pt x="11942189" y="0"/>
                  <a:pt x="12056349" y="17991"/>
                  <a:pt x="12163721" y="51387"/>
                </a:cubicBezTo>
                <a:lnTo>
                  <a:pt x="12192003" y="61738"/>
                </a:lnTo>
                <a:lnTo>
                  <a:pt x="12192003" y="1130300"/>
                </a:lnTo>
                <a:lnTo>
                  <a:pt x="10681469" y="1130300"/>
                </a:lnTo>
                <a:lnTo>
                  <a:pt x="10686729" y="1026126"/>
                </a:lnTo>
                <a:cubicBezTo>
                  <a:pt x="10745262" y="449767"/>
                  <a:pt x="11232021" y="0"/>
                  <a:pt x="11823828" y="0"/>
                </a:cubicBezTo>
                <a:close/>
                <a:moveTo>
                  <a:pt x="9531478" y="0"/>
                </a:moveTo>
                <a:cubicBezTo>
                  <a:pt x="10123285" y="0"/>
                  <a:pt x="10610044" y="449767"/>
                  <a:pt x="10668577" y="1026126"/>
                </a:cubicBezTo>
                <a:lnTo>
                  <a:pt x="10673837" y="1130300"/>
                </a:lnTo>
                <a:lnTo>
                  <a:pt x="8389119" y="1130300"/>
                </a:lnTo>
                <a:lnTo>
                  <a:pt x="8394379" y="1026126"/>
                </a:lnTo>
                <a:cubicBezTo>
                  <a:pt x="8452912" y="449767"/>
                  <a:pt x="8939671" y="0"/>
                  <a:pt x="9531478" y="0"/>
                </a:cubicBezTo>
                <a:close/>
                <a:moveTo>
                  <a:pt x="7239129" y="0"/>
                </a:moveTo>
                <a:cubicBezTo>
                  <a:pt x="7830936" y="0"/>
                  <a:pt x="8317694" y="449767"/>
                  <a:pt x="8376227" y="1026126"/>
                </a:cubicBezTo>
                <a:lnTo>
                  <a:pt x="8381487" y="1130300"/>
                </a:lnTo>
                <a:lnTo>
                  <a:pt x="6096769" y="1130300"/>
                </a:lnTo>
                <a:lnTo>
                  <a:pt x="6102029" y="1026126"/>
                </a:lnTo>
                <a:cubicBezTo>
                  <a:pt x="6160563" y="449767"/>
                  <a:pt x="6647322" y="0"/>
                  <a:pt x="7239129" y="0"/>
                </a:cubicBezTo>
                <a:close/>
                <a:moveTo>
                  <a:pt x="4946780" y="0"/>
                </a:moveTo>
                <a:cubicBezTo>
                  <a:pt x="5538587" y="0"/>
                  <a:pt x="6025345" y="449767"/>
                  <a:pt x="6083878" y="1026126"/>
                </a:cubicBezTo>
                <a:lnTo>
                  <a:pt x="6089139" y="1130300"/>
                </a:lnTo>
                <a:lnTo>
                  <a:pt x="3804423" y="1130300"/>
                </a:lnTo>
                <a:lnTo>
                  <a:pt x="3809684" y="1026126"/>
                </a:lnTo>
                <a:cubicBezTo>
                  <a:pt x="3868216" y="449767"/>
                  <a:pt x="4354972" y="0"/>
                  <a:pt x="4946780" y="0"/>
                </a:cubicBezTo>
                <a:close/>
                <a:moveTo>
                  <a:pt x="2654431" y="0"/>
                </a:moveTo>
                <a:cubicBezTo>
                  <a:pt x="3246238" y="0"/>
                  <a:pt x="3732997" y="449767"/>
                  <a:pt x="3791530" y="1026126"/>
                </a:cubicBezTo>
                <a:lnTo>
                  <a:pt x="3796791" y="1130300"/>
                </a:lnTo>
                <a:lnTo>
                  <a:pt x="1512072" y="1130300"/>
                </a:lnTo>
                <a:lnTo>
                  <a:pt x="1517332" y="1026126"/>
                </a:lnTo>
                <a:cubicBezTo>
                  <a:pt x="1575865" y="449767"/>
                  <a:pt x="2062624" y="0"/>
                  <a:pt x="2654431" y="0"/>
                </a:cubicBezTo>
                <a:close/>
                <a:moveTo>
                  <a:pt x="362080" y="0"/>
                </a:moveTo>
                <a:cubicBezTo>
                  <a:pt x="953887" y="0"/>
                  <a:pt x="1440646" y="449767"/>
                  <a:pt x="1499179" y="1026126"/>
                </a:cubicBezTo>
                <a:lnTo>
                  <a:pt x="1504439" y="1130300"/>
                </a:lnTo>
                <a:lnTo>
                  <a:pt x="0" y="1130300"/>
                </a:lnTo>
                <a:lnTo>
                  <a:pt x="0" y="59507"/>
                </a:lnTo>
                <a:lnTo>
                  <a:pt x="22187" y="51387"/>
                </a:lnTo>
                <a:cubicBezTo>
                  <a:pt x="129559" y="17991"/>
                  <a:pt x="243719" y="0"/>
                  <a:pt x="362080" y="0"/>
                </a:cubicBezTo>
                <a:close/>
              </a:path>
            </a:pathLst>
          </a:custGeom>
          <a:solidFill>
            <a:schemeClr val="accent6">
              <a:lumMod val="75000"/>
              <a:alpha val="25000"/>
            </a:schemeClr>
          </a:solidFill>
        </p:spPr>
        <p:txBody>
          <a:bodyPr wrap="square">
            <a:noAutofit/>
          </a:bodyPr>
          <a:lstStyle>
            <a:lvl1pPr>
              <a:defRPr>
                <a:noFill/>
              </a:defRPr>
            </a:lvl1pPr>
          </a:lstStyle>
          <a:p>
            <a:pPr lvl="0"/>
            <a:endParaRPr lang="en-US"/>
          </a:p>
        </p:txBody>
      </p:sp>
      <p:sp>
        <p:nvSpPr>
          <p:cNvPr id="62" name="Text Placeholder 61">
            <a:extLst>
              <a:ext uri="{FF2B5EF4-FFF2-40B4-BE49-F238E27FC236}">
                <a16:creationId xmlns:a16="http://schemas.microsoft.com/office/drawing/2014/main" id="{70972619-C968-1257-58C9-0DC661642915}"/>
              </a:ext>
            </a:extLst>
          </p:cNvPr>
          <p:cNvSpPr>
            <a:spLocks noGrp="1"/>
          </p:cNvSpPr>
          <p:nvPr>
            <p:ph type="body" sz="quarter" idx="13"/>
          </p:nvPr>
        </p:nvSpPr>
        <p:spPr>
          <a:xfrm>
            <a:off x="0" y="5724189"/>
            <a:ext cx="1503729" cy="1133811"/>
          </a:xfrm>
          <a:custGeom>
            <a:avLst/>
            <a:gdLst>
              <a:gd name="connsiteX0" fmla="*/ 367995 w 1503729"/>
              <a:gd name="connsiteY0" fmla="*/ 19 h 1133811"/>
              <a:gd name="connsiteX1" fmla="*/ 1481576 w 1503729"/>
              <a:gd name="connsiteY1" fmla="*/ 913359 h 1133811"/>
              <a:gd name="connsiteX2" fmla="*/ 1503729 w 1503729"/>
              <a:gd name="connsiteY2" fmla="*/ 1133811 h 1133811"/>
              <a:gd name="connsiteX3" fmla="*/ 1371482 w 1503729"/>
              <a:gd name="connsiteY3" fmla="*/ 1133811 h 1133811"/>
              <a:gd name="connsiteX4" fmla="*/ 1275407 w 1503729"/>
              <a:gd name="connsiteY4" fmla="*/ 1118667 h 1133811"/>
              <a:gd name="connsiteX5" fmla="*/ 367995 w 1503729"/>
              <a:gd name="connsiteY5" fmla="*/ 19 h 1133811"/>
              <a:gd name="connsiteX6" fmla="*/ 367996 w 1503729"/>
              <a:gd name="connsiteY6" fmla="*/ 0 h 1133811"/>
              <a:gd name="connsiteX7" fmla="*/ 33218 w 1503729"/>
              <a:gd name="connsiteY7" fmla="*/ 808204 h 1133811"/>
              <a:gd name="connsiteX8" fmla="*/ 0 w 1503729"/>
              <a:gd name="connsiteY8" fmla="*/ 838393 h 1133811"/>
              <a:gd name="connsiteX9" fmla="*/ 0 w 1503729"/>
              <a:gd name="connsiteY9" fmla="*/ 61671 h 1133811"/>
              <a:gd name="connsiteX10" fmla="*/ 28102 w 1503729"/>
              <a:gd name="connsiteY10" fmla="*/ 51386 h 1133811"/>
              <a:gd name="connsiteX11" fmla="*/ 367996 w 1503729"/>
              <a:gd name="connsiteY11" fmla="*/ 0 h 113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3729" h="1133811">
                <a:moveTo>
                  <a:pt x="367995" y="19"/>
                </a:moveTo>
                <a:cubicBezTo>
                  <a:pt x="917788" y="3008"/>
                  <a:pt x="1375686" y="394157"/>
                  <a:pt x="1481576" y="913359"/>
                </a:cubicBezTo>
                <a:lnTo>
                  <a:pt x="1503729" y="1133811"/>
                </a:lnTo>
                <a:lnTo>
                  <a:pt x="1371482" y="1133811"/>
                </a:lnTo>
                <a:lnTo>
                  <a:pt x="1275407" y="1118667"/>
                </a:lnTo>
                <a:cubicBezTo>
                  <a:pt x="757177" y="1010082"/>
                  <a:pt x="368000" y="550498"/>
                  <a:pt x="367995" y="19"/>
                </a:cubicBezTo>
                <a:close/>
                <a:moveTo>
                  <a:pt x="367996" y="0"/>
                </a:moveTo>
                <a:cubicBezTo>
                  <a:pt x="367996" y="315623"/>
                  <a:pt x="240061" y="601366"/>
                  <a:pt x="33218" y="808204"/>
                </a:cubicBezTo>
                <a:lnTo>
                  <a:pt x="0" y="838393"/>
                </a:lnTo>
                <a:lnTo>
                  <a:pt x="0" y="61671"/>
                </a:lnTo>
                <a:lnTo>
                  <a:pt x="28102" y="51386"/>
                </a:lnTo>
                <a:cubicBezTo>
                  <a:pt x="135475" y="17991"/>
                  <a:pt x="249634" y="0"/>
                  <a:pt x="367996"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endParaRPr lang="en-US"/>
          </a:p>
        </p:txBody>
      </p:sp>
      <p:sp>
        <p:nvSpPr>
          <p:cNvPr id="93" name="Text Placeholder 92">
            <a:extLst>
              <a:ext uri="{FF2B5EF4-FFF2-40B4-BE49-F238E27FC236}">
                <a16:creationId xmlns:a16="http://schemas.microsoft.com/office/drawing/2014/main" id="{0A4A3873-48BC-94DF-6006-FC7F81660A5D}"/>
              </a:ext>
            </a:extLst>
          </p:cNvPr>
          <p:cNvSpPr>
            <a:spLocks noGrp="1"/>
          </p:cNvSpPr>
          <p:nvPr>
            <p:ph type="body" sz="quarter" idx="14"/>
          </p:nvPr>
        </p:nvSpPr>
        <p:spPr>
          <a:xfrm>
            <a:off x="8401353" y="0"/>
            <a:ext cx="3790647" cy="1143002"/>
          </a:xfrm>
          <a:custGeom>
            <a:avLst/>
            <a:gdLst>
              <a:gd name="connsiteX0" fmla="*/ 3790647 w 3790647"/>
              <a:gd name="connsiteY0" fmla="*/ 304585 h 1143002"/>
              <a:gd name="connsiteX1" fmla="*/ 3790647 w 3790647"/>
              <a:gd name="connsiteY1" fmla="*/ 1081329 h 1143002"/>
              <a:gd name="connsiteX2" fmla="*/ 3762543 w 3790647"/>
              <a:gd name="connsiteY2" fmla="*/ 1091615 h 1143002"/>
              <a:gd name="connsiteX3" fmla="*/ 3422649 w 3790647"/>
              <a:gd name="connsiteY3" fmla="*/ 1143002 h 1143002"/>
              <a:gd name="connsiteX4" fmla="*/ 3757427 w 3790647"/>
              <a:gd name="connsiteY4" fmla="*/ 334777 h 1143002"/>
              <a:gd name="connsiteX5" fmla="*/ 2285997 w 3790647"/>
              <a:gd name="connsiteY5" fmla="*/ 17 h 1143002"/>
              <a:gd name="connsiteX6" fmla="*/ 3422650 w 3790647"/>
              <a:gd name="connsiteY6" fmla="*/ 1142983 h 1143002"/>
              <a:gd name="connsiteX7" fmla="*/ 2285997 w 3790647"/>
              <a:gd name="connsiteY7" fmla="*/ 17 h 1143002"/>
              <a:gd name="connsiteX8" fmla="*/ 0 w 3790647"/>
              <a:gd name="connsiteY8" fmla="*/ 17 h 1143002"/>
              <a:gd name="connsiteX9" fmla="*/ 1136650 w 3790647"/>
              <a:gd name="connsiteY9" fmla="*/ 1142983 h 1143002"/>
              <a:gd name="connsiteX10" fmla="*/ 0 w 3790647"/>
              <a:gd name="connsiteY10" fmla="*/ 17 h 1143002"/>
              <a:gd name="connsiteX11" fmla="*/ 2279650 w 3790647"/>
              <a:gd name="connsiteY11" fmla="*/ 0 h 1143002"/>
              <a:gd name="connsiteX12" fmla="*/ 1136650 w 3790647"/>
              <a:gd name="connsiteY12" fmla="*/ 1143002 h 1143002"/>
              <a:gd name="connsiteX13" fmla="*/ 2279650 w 3790647"/>
              <a:gd name="connsiteY13" fmla="*/ 0 h 114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0647" h="1143002">
                <a:moveTo>
                  <a:pt x="3790647" y="304585"/>
                </a:moveTo>
                <a:lnTo>
                  <a:pt x="3790647" y="1081329"/>
                </a:lnTo>
                <a:lnTo>
                  <a:pt x="3762543" y="1091615"/>
                </a:lnTo>
                <a:cubicBezTo>
                  <a:pt x="3655170" y="1125011"/>
                  <a:pt x="3541011" y="1143002"/>
                  <a:pt x="3422649" y="1143002"/>
                </a:cubicBezTo>
                <a:cubicBezTo>
                  <a:pt x="3422649" y="827371"/>
                  <a:pt x="3550584" y="541620"/>
                  <a:pt x="3757427" y="334777"/>
                </a:cubicBezTo>
                <a:close/>
                <a:moveTo>
                  <a:pt x="2285997" y="17"/>
                </a:moveTo>
                <a:cubicBezTo>
                  <a:pt x="2914332" y="3435"/>
                  <a:pt x="3422644" y="513848"/>
                  <a:pt x="3422650" y="1142983"/>
                </a:cubicBezTo>
                <a:cubicBezTo>
                  <a:pt x="2794315" y="1139567"/>
                  <a:pt x="2286006" y="629153"/>
                  <a:pt x="2285997" y="17"/>
                </a:cubicBezTo>
                <a:close/>
                <a:moveTo>
                  <a:pt x="0" y="17"/>
                </a:moveTo>
                <a:cubicBezTo>
                  <a:pt x="628334" y="3435"/>
                  <a:pt x="1136644" y="513848"/>
                  <a:pt x="1136650" y="1142983"/>
                </a:cubicBezTo>
                <a:cubicBezTo>
                  <a:pt x="508316" y="1139567"/>
                  <a:pt x="9" y="629153"/>
                  <a:pt x="0" y="17"/>
                </a:cubicBezTo>
                <a:close/>
                <a:moveTo>
                  <a:pt x="2279650" y="0"/>
                </a:moveTo>
                <a:cubicBezTo>
                  <a:pt x="2279650" y="631263"/>
                  <a:pt x="1767910" y="1143002"/>
                  <a:pt x="1136650" y="1143002"/>
                </a:cubicBezTo>
                <a:cubicBezTo>
                  <a:pt x="1136650" y="511739"/>
                  <a:pt x="1648390" y="0"/>
                  <a:pt x="2279650"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endParaRPr lang="en-US"/>
          </a:p>
        </p:txBody>
      </p:sp>
      <p:pic>
        <p:nvPicPr>
          <p:cNvPr id="120" name="Graphic 119">
            <a:extLst>
              <a:ext uri="{FF2B5EF4-FFF2-40B4-BE49-F238E27FC236}">
                <a16:creationId xmlns:a16="http://schemas.microsoft.com/office/drawing/2014/main" id="{9C01A786-0C1A-6C4A-1466-1AE233D142A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8908" b="83148"/>
          <a:stretch/>
        </p:blipFill>
        <p:spPr>
          <a:xfrm>
            <a:off x="8401354" y="12700"/>
            <a:ext cx="3790646" cy="1155700"/>
          </a:xfrm>
          <a:prstGeom prst="rect">
            <a:avLst/>
          </a:prstGeom>
        </p:spPr>
      </p:pic>
    </p:spTree>
    <p:extLst>
      <p:ext uri="{BB962C8B-B14F-4D97-AF65-F5344CB8AC3E}">
        <p14:creationId xmlns:p14="http://schemas.microsoft.com/office/powerpoint/2010/main" val="374097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b="1"/>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457200" indent="-457200">
              <a:lnSpc>
                <a:spcPct val="90000"/>
              </a:lnSpc>
              <a:spcBef>
                <a:spcPts val="1000"/>
              </a:spcBef>
              <a:spcAft>
                <a:spcPts val="0"/>
              </a:spcAft>
              <a:buSzPct val="100000"/>
              <a:buFont typeface="+mj-lt"/>
              <a:buAutoNum type="arabicPeriod"/>
              <a:defRPr sz="2000"/>
            </a:lvl1pPr>
            <a:lvl2pPr marL="914400" indent="-457200">
              <a:buSzPct val="100000"/>
              <a:buFont typeface="+mj-lt"/>
              <a:buAutoNum type="alphaLcPeriod"/>
              <a:defRPr sz="2000"/>
            </a:lvl2pPr>
            <a:lvl3pPr marL="1371600" indent="-457200">
              <a:buSzPct val="100000"/>
              <a:buFont typeface="+mj-lt"/>
              <a:buAutoNum type="romanLcPeriod"/>
              <a:defRPr sz="1800"/>
            </a:lvl3pPr>
            <a:lvl4pPr marL="1828800" indent="-457200">
              <a:buSzPct val="100000"/>
              <a:buFont typeface="+mj-lt"/>
              <a:buAutoNum type="arabicParenR"/>
              <a:defRPr sz="1800"/>
            </a:lvl4pPr>
            <a:lvl5pPr marL="2286000" indent="-457200">
              <a:buSzPct val="100000"/>
              <a:buFont typeface="+mj-lt"/>
              <a:buAutoNum type="alphaLcParen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22846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3" name="Title 123">
            <a:extLst>
              <a:ext uri="{FF2B5EF4-FFF2-40B4-BE49-F238E27FC236}">
                <a16:creationId xmlns:a16="http://schemas.microsoft.com/office/drawing/2014/main" id="{0B9C7C4B-FC2C-5D51-5679-3D5ED85185DA}"/>
              </a:ext>
            </a:extLst>
          </p:cNvPr>
          <p:cNvSpPr>
            <a:spLocks noGrp="1"/>
          </p:cNvSpPr>
          <p:nvPr>
            <p:ph type="title"/>
          </p:nvPr>
        </p:nvSpPr>
        <p:spPr>
          <a:xfrm>
            <a:off x="841243" y="832104"/>
            <a:ext cx="10479088" cy="2587625"/>
          </a:xfrm>
        </p:spPr>
        <p:txBody>
          <a:bodyPr anchor="t"/>
          <a:lstStyle>
            <a:lvl1pPr>
              <a:lnSpc>
                <a:spcPct val="75000"/>
              </a:lnSpc>
              <a:defRPr sz="8000" b="0" spc="0" baseline="0">
                <a:solidFill>
                  <a:schemeClr val="bg1"/>
                </a:solidFill>
                <a:latin typeface="+mn-lt"/>
              </a:defRPr>
            </a:lvl1pPr>
          </a:lstStyle>
          <a:p>
            <a:r>
              <a:rPr lang="en-US"/>
              <a:t>Click to edit Master title style</a:t>
            </a:r>
          </a:p>
        </p:txBody>
      </p:sp>
      <p:sp>
        <p:nvSpPr>
          <p:cNvPr id="10" name="Text Placeholder 9">
            <a:extLst>
              <a:ext uri="{FF2B5EF4-FFF2-40B4-BE49-F238E27FC236}">
                <a16:creationId xmlns:a16="http://schemas.microsoft.com/office/drawing/2014/main" id="{C79F5B69-7199-E3E6-5554-6CC2207D48E4}"/>
              </a:ext>
            </a:extLst>
          </p:cNvPr>
          <p:cNvSpPr>
            <a:spLocks noGrp="1"/>
          </p:cNvSpPr>
          <p:nvPr>
            <p:ph type="body" sz="quarter" idx="11"/>
          </p:nvPr>
        </p:nvSpPr>
        <p:spPr>
          <a:xfrm>
            <a:off x="841375" y="3705309"/>
            <a:ext cx="10479088" cy="2587625"/>
          </a:xfrm>
        </p:spPr>
        <p:txBody>
          <a:bodyPr/>
          <a:lstStyle>
            <a:lvl1pPr marL="0" indent="0">
              <a:lnSpc>
                <a:spcPct val="130000"/>
              </a:lnSpc>
              <a:spcAft>
                <a:spcPts val="1000"/>
              </a:spcAft>
              <a:buNone/>
              <a:defRPr b="1" i="0" cap="all" spc="300"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43093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EF8CAB-74EE-F5E0-2A98-D49729C5739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6" name="Graphic 5">
            <a:extLst>
              <a:ext uri="{FF2B5EF4-FFF2-40B4-BE49-F238E27FC236}">
                <a16:creationId xmlns:a16="http://schemas.microsoft.com/office/drawing/2014/main" id="{8783521D-ED5D-D5DB-16FA-CD1B1203DF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87659"/>
          <a:stretch/>
        </p:blipFill>
        <p:spPr>
          <a:xfrm>
            <a:off x="0" y="5731979"/>
            <a:ext cx="1504645" cy="1146408"/>
          </a:xfrm>
          <a:prstGeom prst="rect">
            <a:avLst/>
          </a:prstGeom>
        </p:spPr>
      </p:pic>
      <p:pic>
        <p:nvPicPr>
          <p:cNvPr id="7" name="Graphic 6">
            <a:extLst>
              <a:ext uri="{FF2B5EF4-FFF2-40B4-BE49-F238E27FC236}">
                <a16:creationId xmlns:a16="http://schemas.microsoft.com/office/drawing/2014/main" id="{9381EED1-F8B1-76DD-2AF9-959C65437F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8" name="Graphic 7">
            <a:extLst>
              <a:ext uri="{FF2B5EF4-FFF2-40B4-BE49-F238E27FC236}">
                <a16:creationId xmlns:a16="http://schemas.microsoft.com/office/drawing/2014/main" id="{1D23ADF4-87AF-5693-9986-341478D502B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9" name="Graphic 8">
            <a:extLst>
              <a:ext uri="{FF2B5EF4-FFF2-40B4-BE49-F238E27FC236}">
                <a16:creationId xmlns:a16="http://schemas.microsoft.com/office/drawing/2014/main" id="{2E5EE104-2241-C262-895C-BCA76913401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4" name="Content Placeholder 12">
            <a:extLst>
              <a:ext uri="{FF2B5EF4-FFF2-40B4-BE49-F238E27FC236}">
                <a16:creationId xmlns:a16="http://schemas.microsoft.com/office/drawing/2014/main" id="{19B7E7AC-A0E6-BE9A-4728-8FE036CF3538}"/>
              </a:ext>
            </a:extLst>
          </p:cNvPr>
          <p:cNvSpPr>
            <a:spLocks noGrp="1"/>
          </p:cNvSpPr>
          <p:nvPr>
            <p:ph sz="quarter" idx="13"/>
          </p:nvPr>
        </p:nvSpPr>
        <p:spPr>
          <a:xfrm>
            <a:off x="841248" y="1536827"/>
            <a:ext cx="6556375" cy="4479925"/>
          </a:xfrm>
        </p:spPr>
        <p:txBody>
          <a:bodyPr>
            <a:normAutofit/>
          </a:bodyPr>
          <a:lstStyle>
            <a:lvl1pPr>
              <a:lnSpc>
                <a:spcPct val="140000"/>
              </a:lnSpc>
              <a:spcAft>
                <a:spcPts val="0"/>
              </a:spcAft>
              <a:defRPr sz="2800"/>
            </a:lvl1pPr>
            <a:lvl2pPr>
              <a:defRPr sz="2800"/>
            </a:lvl2pPr>
            <a:lvl3pPr>
              <a:defRPr sz="2400"/>
            </a:lvl3pPr>
            <a:lvl4pPr>
              <a:defRPr sz="24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189564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with image 01">
    <p:bg>
      <p:bgPr>
        <a:solidFill>
          <a:schemeClr val="accent6">
            <a:lumMod val="5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F0337A6-0579-B5BC-C526-F7EBDDB8E8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4" name="Graphic 3">
            <a:extLst>
              <a:ext uri="{FF2B5EF4-FFF2-40B4-BE49-F238E27FC236}">
                <a16:creationId xmlns:a16="http://schemas.microsoft.com/office/drawing/2014/main" id="{4166F179-9203-AC2D-A267-E25FA28E978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4BFC5468-5E1B-2FE4-DA95-D0CCC383D3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2" name="Graphic 11">
            <a:extLst>
              <a:ext uri="{FF2B5EF4-FFF2-40B4-BE49-F238E27FC236}">
                <a16:creationId xmlns:a16="http://schemas.microsoft.com/office/drawing/2014/main" id="{617493C4-12E7-500C-5FD5-68370B57A20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3" name="Graphic 12">
            <a:extLst>
              <a:ext uri="{FF2B5EF4-FFF2-40B4-BE49-F238E27FC236}">
                <a16:creationId xmlns:a16="http://schemas.microsoft.com/office/drawing/2014/main" id="{149B5038-6091-D5DF-F2DA-3900885F498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4" name="Graphic 13">
            <a:extLst>
              <a:ext uri="{FF2B5EF4-FFF2-40B4-BE49-F238E27FC236}">
                <a16:creationId xmlns:a16="http://schemas.microsoft.com/office/drawing/2014/main" id="{9442ADAB-F6BA-A55C-036E-C837F95C8F8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111240" y="2231136"/>
            <a:ext cx="6080760" cy="4626864"/>
          </a:xfrm>
          <a:solidFill>
            <a:schemeClr val="accent6">
              <a:lumMod val="50000"/>
            </a:schemeClr>
          </a:solidFill>
        </p:spPr>
        <p:txBody>
          <a:bodyPr/>
          <a:lstStyle>
            <a:lvl1pPr marL="0" indent="0" algn="r">
              <a:buNone/>
              <a:defRPr>
                <a:solidFill>
                  <a:schemeClr val="bg1"/>
                </a:solidFill>
              </a:defRPr>
            </a:lvl1pPr>
          </a:lstStyle>
          <a:p>
            <a:endParaRPr lang="en-US"/>
          </a:p>
        </p:txBody>
      </p:sp>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6931152" cy="557784"/>
          </a:xfrm>
        </p:spPr>
        <p:txBody>
          <a:bodyPr anchor="t"/>
          <a:lstStyle>
            <a:lvl1pPr>
              <a:defRPr sz="2000" b="1" cap="all" spc="300" baseline="0">
                <a:solidFill>
                  <a:schemeClr val="bg1">
                    <a:lumMod val="95000"/>
                  </a:schemeClr>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6931152" cy="4480560"/>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78945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18B122A-848F-E50E-C503-3930933A5C6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8908"/>
          <a:stretch/>
        </p:blipFill>
        <p:spPr>
          <a:xfrm>
            <a:off x="8401354" y="0"/>
            <a:ext cx="3790646" cy="6857999"/>
          </a:xfrm>
          <a:prstGeom prst="rect">
            <a:avLst/>
          </a:prstGeom>
        </p:spPr>
      </p:pic>
      <p:pic>
        <p:nvPicPr>
          <p:cNvPr id="12" name="Graphic 11">
            <a:extLst>
              <a:ext uri="{FF2B5EF4-FFF2-40B4-BE49-F238E27FC236}">
                <a16:creationId xmlns:a16="http://schemas.microsoft.com/office/drawing/2014/main" id="{08CD9875-E4AF-D7EA-9F8B-D27F2C3104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13" name="Graphic 12">
            <a:extLst>
              <a:ext uri="{FF2B5EF4-FFF2-40B4-BE49-F238E27FC236}">
                <a16:creationId xmlns:a16="http://schemas.microsoft.com/office/drawing/2014/main" id="{8513E8A3-5E78-5821-6B7B-AF6343ACA73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E256415C-5388-7D35-1C15-8DA4ACDCA1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5" name="Graphic 14">
            <a:extLst>
              <a:ext uri="{FF2B5EF4-FFF2-40B4-BE49-F238E27FC236}">
                <a16:creationId xmlns:a16="http://schemas.microsoft.com/office/drawing/2014/main" id="{8B78E2E7-B83A-F17C-9869-FED59DD512E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6556375"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75861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02">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321C850-160D-5CD7-B829-ADE752EA7A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a:off x="6096000" y="0"/>
            <a:ext cx="6096000" cy="6857999"/>
          </a:xfrm>
          <a:prstGeom prst="rect">
            <a:avLst/>
          </a:prstGeom>
        </p:spPr>
      </p:pic>
      <p:pic>
        <p:nvPicPr>
          <p:cNvPr id="6" name="Graphic 5">
            <a:extLst>
              <a:ext uri="{FF2B5EF4-FFF2-40B4-BE49-F238E27FC236}">
                <a16:creationId xmlns:a16="http://schemas.microsoft.com/office/drawing/2014/main" id="{33105707-8D59-D00C-596A-380479D0E0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7" name="Graphic 6">
            <a:extLst>
              <a:ext uri="{FF2B5EF4-FFF2-40B4-BE49-F238E27FC236}">
                <a16:creationId xmlns:a16="http://schemas.microsoft.com/office/drawing/2014/main" id="{3DC4FC4F-BE00-1554-FEBD-DE21F3AB35B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0A310F08-0B34-7E1C-7605-4F81502355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9" name="Graphic 8">
            <a:extLst>
              <a:ext uri="{FF2B5EF4-FFF2-40B4-BE49-F238E27FC236}">
                <a16:creationId xmlns:a16="http://schemas.microsoft.com/office/drawing/2014/main" id="{63371AFC-6FAC-3C10-CCC0-ECE8DB9E9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024" cy="2679192"/>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0" y="4462272"/>
            <a:ext cx="12188952" cy="2395728"/>
          </a:xfrm>
          <a:solidFill>
            <a:schemeClr val="accent6">
              <a:lumMod val="75000"/>
            </a:schemeClr>
          </a:solidFill>
        </p:spPr>
        <p:txBody>
          <a:bodyPr/>
          <a:lstStyle>
            <a:lvl1pPr marL="0" indent="0" algn="ctr">
              <a:buNone/>
              <a:defRPr>
                <a:solidFill>
                  <a:sysClr val="windowText" lastClr="000000"/>
                </a:solidFill>
              </a:defRPr>
            </a:lvl1pPr>
          </a:lstStyle>
          <a:p>
            <a:endParaRPr lang="en-US"/>
          </a:p>
        </p:txBody>
      </p:sp>
    </p:spTree>
    <p:extLst>
      <p:ext uri="{BB962C8B-B14F-4D97-AF65-F5344CB8AC3E}">
        <p14:creationId xmlns:p14="http://schemas.microsoft.com/office/powerpoint/2010/main" val="203980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0F0E0D3-11E9-A85D-821D-49C27B06B0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6" name="Graphic 5">
            <a:extLst>
              <a:ext uri="{FF2B5EF4-FFF2-40B4-BE49-F238E27FC236}">
                <a16:creationId xmlns:a16="http://schemas.microsoft.com/office/drawing/2014/main" id="{7433D848-BBB0-8852-CBA7-96FB04BFADE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556"/>
          <a:stretch/>
        </p:blipFill>
        <p:spPr>
          <a:xfrm>
            <a:off x="10687351" y="4584700"/>
            <a:ext cx="1504649" cy="1130300"/>
          </a:xfrm>
          <a:prstGeom prst="rect">
            <a:avLst/>
          </a:prstGeom>
        </p:spPr>
      </p:pic>
      <p:pic>
        <p:nvPicPr>
          <p:cNvPr id="7" name="Graphic 6">
            <a:extLst>
              <a:ext uri="{FF2B5EF4-FFF2-40B4-BE49-F238E27FC236}">
                <a16:creationId xmlns:a16="http://schemas.microsoft.com/office/drawing/2014/main" id="{3A0A5B28-1267-FF8C-DD34-4AE0CE17FD9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72FE7896-D379-408C-54BB-757C71F0DE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9515" r="34180"/>
          <a:stretch/>
        </p:blipFill>
        <p:spPr>
          <a:xfrm>
            <a:off x="10687351" y="1141376"/>
            <a:ext cx="1504649" cy="1154076"/>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7E02B10-F9DF-509C-64D5-91DEB6988175}"/>
              </a:ext>
            </a:extLst>
          </p:cNvPr>
          <p:cNvSpPr>
            <a:spLocks noGrp="1"/>
          </p:cNvSpPr>
          <p:nvPr>
            <p:ph type="body" sz="quarter" idx="15"/>
          </p:nvPr>
        </p:nvSpPr>
        <p:spPr>
          <a:xfrm>
            <a:off x="4791455" y="1536826"/>
            <a:ext cx="5650992" cy="557784"/>
          </a:xfrm>
        </p:spPr>
        <p:txBody>
          <a:bodyPr/>
          <a:lstStyle>
            <a:lvl1pPr marL="0" indent="0">
              <a:lnSpc>
                <a:spcPct val="90000"/>
              </a:lnSpc>
              <a:spcBef>
                <a:spcPts val="1000"/>
              </a:spcBef>
              <a:spcAft>
                <a:spcPts val="0"/>
              </a:spcAft>
              <a:buNone/>
              <a:defRPr sz="2000" b="1" baseline="0">
                <a:solidFill>
                  <a:schemeClr val="tx1"/>
                </a:solidFill>
                <a:latin typeface="+mj-lt"/>
              </a:defRPr>
            </a:lvl1pPr>
          </a:lstStyle>
          <a:p>
            <a:pPr lvl="0"/>
            <a:r>
              <a:rPr lang="en-US"/>
              <a:t>Click to edit Master text styles</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2267712"/>
            <a:ext cx="5650992" cy="3767328"/>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9583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CE1CF12-4201-C23B-7B9A-02EB4F8A79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396"/>
          <a:stretch/>
        </p:blipFill>
        <p:spPr>
          <a:xfrm>
            <a:off x="0" y="5731980"/>
            <a:ext cx="12192000" cy="1138720"/>
          </a:xfrm>
          <a:prstGeom prst="rect">
            <a:avLst/>
          </a:prstGeom>
        </p:spPr>
      </p:pic>
      <p:pic>
        <p:nvPicPr>
          <p:cNvPr id="12" name="Graphic 11">
            <a:extLst>
              <a:ext uri="{FF2B5EF4-FFF2-40B4-BE49-F238E27FC236}">
                <a16:creationId xmlns:a16="http://schemas.microsoft.com/office/drawing/2014/main" id="{513CE0C7-867A-80BB-9E96-3008375B7E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8854" b="83396"/>
          <a:stretch/>
        </p:blipFill>
        <p:spPr>
          <a:xfrm>
            <a:off x="0" y="12700"/>
            <a:ext cx="3797300" cy="1138720"/>
          </a:xfrm>
          <a:prstGeom prst="rect">
            <a:avLst/>
          </a:prstGeom>
        </p:spPr>
      </p:pic>
      <p:pic>
        <p:nvPicPr>
          <p:cNvPr id="13" name="Graphic 12">
            <a:extLst>
              <a:ext uri="{FF2B5EF4-FFF2-40B4-BE49-F238E27FC236}">
                <a16:creationId xmlns:a16="http://schemas.microsoft.com/office/drawing/2014/main" id="{736CB758-B1DB-F2E0-00E7-BF5660C5F25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3598" b="49858"/>
          <a:stretch/>
        </p:blipFill>
        <p:spPr>
          <a:xfrm>
            <a:off x="0" y="9452"/>
            <a:ext cx="1517954" cy="1146248"/>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4764024" y="841248"/>
            <a:ext cx="6556248" cy="557784"/>
          </a:xfrm>
        </p:spPr>
        <p:txBody>
          <a:bodyPr anchor="t"/>
          <a:lstStyle>
            <a:lvl1pPr>
              <a:defRPr sz="2000" cap="all" spc="300" baseline="0"/>
            </a:lvl1pPr>
          </a:lstStyle>
          <a:p>
            <a:r>
              <a:rPr lang="en-US"/>
              <a:t>Click to edit Master title style</a:t>
            </a:r>
          </a:p>
        </p:txBody>
      </p:sp>
      <p:sp>
        <p:nvSpPr>
          <p:cNvPr id="14" name="Picture Placeholder 15">
            <a:extLst>
              <a:ext uri="{FF2B5EF4-FFF2-40B4-BE49-F238E27FC236}">
                <a16:creationId xmlns:a16="http://schemas.microsoft.com/office/drawing/2014/main" id="{A780F1E2-F795-D408-7361-9B32EA12F8E7}"/>
              </a:ext>
            </a:extLst>
          </p:cNvPr>
          <p:cNvSpPr>
            <a:spLocks noGrp="1"/>
          </p:cNvSpPr>
          <p:nvPr>
            <p:ph type="pic" sz="quarter" idx="14"/>
          </p:nvPr>
        </p:nvSpPr>
        <p:spPr>
          <a:xfrm>
            <a:off x="0" y="836676"/>
            <a:ext cx="3785616" cy="5184648"/>
          </a:xfrm>
          <a:solidFill>
            <a:schemeClr val="accent6">
              <a:lumMod val="75000"/>
            </a:schemeClr>
          </a:solidFill>
        </p:spPr>
        <p:txBody>
          <a:bodyPr/>
          <a:lstStyle>
            <a:lvl1pPr marL="0" indent="0" algn="ctr">
              <a:buNone/>
              <a:defRPr>
                <a:solidFill>
                  <a:sysClr val="windowText" lastClr="000000"/>
                </a:solidFill>
              </a:defRPr>
            </a:lvl1pPr>
          </a:lstStyle>
          <a:p>
            <a:endParaRPr lang="en-US"/>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4764023" y="1536827"/>
            <a:ext cx="6556247"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408805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53274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3">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342900" indent="-342900">
              <a:lnSpc>
                <a:spcPct val="90000"/>
              </a:lnSpc>
              <a:spcAft>
                <a:spcPts val="1800"/>
              </a:spcAft>
              <a:buSzPct val="100000"/>
              <a:buFont typeface="Arial" panose="020B0604020202020204" pitchFamily="34" charset="0"/>
              <a:buChar char="•"/>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27448" y="1536827"/>
            <a:ext cx="6592824"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pic>
        <p:nvPicPr>
          <p:cNvPr id="5" name="Graphic 4">
            <a:extLst>
              <a:ext uri="{FF2B5EF4-FFF2-40B4-BE49-F238E27FC236}">
                <a16:creationId xmlns:a16="http://schemas.microsoft.com/office/drawing/2014/main" id="{3FD831DA-EDBD-A492-3E6D-6ABBF4438F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b="83148"/>
          <a:stretch/>
        </p:blipFill>
        <p:spPr>
          <a:xfrm>
            <a:off x="10687350" y="12700"/>
            <a:ext cx="1504649" cy="1155700"/>
          </a:xfrm>
          <a:prstGeom prst="rect">
            <a:avLst/>
          </a:prstGeom>
        </p:spPr>
      </p:pic>
      <p:pic>
        <p:nvPicPr>
          <p:cNvPr id="6" name="Graphic 5">
            <a:extLst>
              <a:ext uri="{FF2B5EF4-FFF2-40B4-BE49-F238E27FC236}">
                <a16:creationId xmlns:a16="http://schemas.microsoft.com/office/drawing/2014/main" id="{00071AEB-E268-A464-7197-69FA762C3C5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444"/>
          <a:stretch/>
        </p:blipFill>
        <p:spPr>
          <a:xfrm>
            <a:off x="10687351" y="9452"/>
            <a:ext cx="1504649" cy="1155700"/>
          </a:xfrm>
          <a:prstGeom prst="rect">
            <a:avLst/>
          </a:prstGeom>
        </p:spPr>
      </p:pic>
    </p:spTree>
    <p:extLst>
      <p:ext uri="{BB962C8B-B14F-4D97-AF65-F5344CB8AC3E}">
        <p14:creationId xmlns:p14="http://schemas.microsoft.com/office/powerpoint/2010/main" val="296928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a:t>FOOTER TITLE</a:t>
            </a:r>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0917936" y="6385422"/>
            <a:ext cx="843264" cy="288000"/>
          </a:xfrm>
          <a:prstGeom prst="rect">
            <a:avLst/>
          </a:prstGeom>
          <a:noFill/>
        </p:spPr>
        <p:txBody>
          <a:bodyPr lIns="0" tIns="0" rIns="0" bIns="0" anchor="ctr"/>
          <a:lstStyle>
            <a:lvl1pPr algn="r">
              <a:defRPr lang="en-ZA" sz="1000" b="0" smtClean="0">
                <a:solidFill>
                  <a:sysClr val="windowText" lastClr="000000"/>
                </a:solidFill>
              </a:defRPr>
            </a:lvl1pPr>
          </a:lstStyle>
          <a:p>
            <a:fld id="{B67B645E-C5E5-4727-B977-D372A0AA71D9}" type="slidenum">
              <a:rPr lang="en-US" smtClean="0"/>
              <a:pPr/>
              <a:t>‹#›</a:t>
            </a:fld>
            <a:endParaRPr lang="en-US"/>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347472" indent="-347472" algn="l" defTabSz="914400" rtl="0" eaLnBrk="1" latinLnBrk="0" hangingPunct="1">
        <a:lnSpc>
          <a:spcPct val="90000"/>
        </a:lnSpc>
        <a:spcBef>
          <a:spcPts val="0"/>
        </a:spcBef>
        <a:spcAft>
          <a:spcPts val="1800"/>
        </a:spcAft>
        <a:buSzPct val="75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731520" indent="-347472" algn="l" defTabSz="914400" rtl="0" eaLnBrk="1" latinLnBrk="0" hangingPunct="1">
        <a:lnSpc>
          <a:spcPct val="90000"/>
        </a:lnSpc>
        <a:spcBef>
          <a:spcPts val="500"/>
        </a:spcBef>
        <a:buSzPct val="7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90000"/>
        </a:lnSpc>
        <a:spcBef>
          <a:spcPts val="500"/>
        </a:spcBef>
        <a:buSzPct val="7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917E-922A-1054-6306-D37C378F1165}"/>
              </a:ext>
            </a:extLst>
          </p:cNvPr>
          <p:cNvSpPr>
            <a:spLocks noGrp="1"/>
          </p:cNvSpPr>
          <p:nvPr>
            <p:ph type="title"/>
          </p:nvPr>
        </p:nvSpPr>
        <p:spPr>
          <a:xfrm>
            <a:off x="841248" y="841248"/>
            <a:ext cx="10479024" cy="557784"/>
          </a:xfrm>
        </p:spPr>
        <p:txBody>
          <a:bodyPr/>
          <a:lstStyle/>
          <a:p>
            <a:r>
              <a:rPr lang="en-US"/>
              <a:t>January 2025 Kick-off</a:t>
            </a:r>
            <a:br>
              <a:rPr lang="en-US"/>
            </a:br>
            <a:endParaRPr lang="en-US"/>
          </a:p>
        </p:txBody>
      </p:sp>
      <p:sp>
        <p:nvSpPr>
          <p:cNvPr id="3" name="Text Placeholder 2">
            <a:extLst>
              <a:ext uri="{FF2B5EF4-FFF2-40B4-BE49-F238E27FC236}">
                <a16:creationId xmlns:a16="http://schemas.microsoft.com/office/drawing/2014/main" id="{1C3D50B0-02F8-A1E6-8A67-C0B7034A4743}"/>
              </a:ext>
            </a:extLst>
          </p:cNvPr>
          <p:cNvSpPr>
            <a:spLocks noGrp="1"/>
          </p:cNvSpPr>
          <p:nvPr>
            <p:ph type="body" sz="quarter" idx="10"/>
          </p:nvPr>
        </p:nvSpPr>
        <p:spPr>
          <a:xfrm>
            <a:off x="841247" y="1536192"/>
            <a:ext cx="10479215" cy="4480560"/>
          </a:xfrm>
        </p:spPr>
        <p:txBody>
          <a:bodyPr/>
          <a:lstStyle/>
          <a:p>
            <a:r>
              <a:rPr lang="en-US"/>
              <a:t>Strategic Planning</a:t>
            </a:r>
          </a:p>
          <a:p>
            <a:r>
              <a:rPr lang="en-US"/>
              <a:t>2025-2030</a:t>
            </a:r>
          </a:p>
          <a:p>
            <a:endParaRPr lang="en-US"/>
          </a:p>
          <a:p>
            <a:endParaRPr lang="en-US"/>
          </a:p>
        </p:txBody>
      </p:sp>
      <p:pic>
        <p:nvPicPr>
          <p:cNvPr id="7" name="Picture 6" descr="A blue and black logo&#10;&#10;Description automatically generated">
            <a:extLst>
              <a:ext uri="{FF2B5EF4-FFF2-40B4-BE49-F238E27FC236}">
                <a16:creationId xmlns:a16="http://schemas.microsoft.com/office/drawing/2014/main" id="{0BBB8317-EC16-9903-60A0-46D7AB82E938}"/>
              </a:ext>
            </a:extLst>
          </p:cNvPr>
          <p:cNvPicPr>
            <a:picLocks noChangeAspect="1"/>
          </p:cNvPicPr>
          <p:nvPr/>
        </p:nvPicPr>
        <p:blipFill>
          <a:blip r:embed="rId2"/>
          <a:stretch>
            <a:fillRect/>
          </a:stretch>
        </p:blipFill>
        <p:spPr>
          <a:xfrm>
            <a:off x="7522465" y="2618227"/>
            <a:ext cx="4157939" cy="3023621"/>
          </a:xfrm>
          <a:prstGeom prst="rect">
            <a:avLst/>
          </a:prstGeom>
        </p:spPr>
      </p:pic>
    </p:spTree>
    <p:extLst>
      <p:ext uri="{BB962C8B-B14F-4D97-AF65-F5344CB8AC3E}">
        <p14:creationId xmlns:p14="http://schemas.microsoft.com/office/powerpoint/2010/main" val="151699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F3F-9AD2-D4EB-FF92-2FD042961C5E}"/>
              </a:ext>
            </a:extLst>
          </p:cNvPr>
          <p:cNvSpPr>
            <a:spLocks noGrp="1"/>
          </p:cNvSpPr>
          <p:nvPr>
            <p:ph type="title"/>
          </p:nvPr>
        </p:nvSpPr>
        <p:spPr>
          <a:xfrm>
            <a:off x="841248" y="841248"/>
            <a:ext cx="10893782" cy="692821"/>
          </a:xfrm>
        </p:spPr>
        <p:txBody>
          <a:bodyPr/>
          <a:lstStyle/>
          <a:p>
            <a:r>
              <a:rPr lang="en-US" sz="4000"/>
              <a:t>Examples of Fortune 500 companies</a:t>
            </a:r>
          </a:p>
        </p:txBody>
      </p:sp>
      <p:sp>
        <p:nvSpPr>
          <p:cNvPr id="3" name="Text Placeholder 2">
            <a:extLst>
              <a:ext uri="{FF2B5EF4-FFF2-40B4-BE49-F238E27FC236}">
                <a16:creationId xmlns:a16="http://schemas.microsoft.com/office/drawing/2014/main" id="{69AA289A-5ABD-84FE-C230-0CB299D32DC1}"/>
              </a:ext>
            </a:extLst>
          </p:cNvPr>
          <p:cNvSpPr>
            <a:spLocks noGrp="1"/>
          </p:cNvSpPr>
          <p:nvPr>
            <p:ph type="body" sz="quarter" idx="10"/>
          </p:nvPr>
        </p:nvSpPr>
        <p:spPr/>
        <p:txBody>
          <a:bodyPr vert="horz" lIns="0" tIns="0" rIns="0" bIns="0" rtlCol="0" anchor="t">
            <a:noAutofit/>
          </a:bodyPr>
          <a:lstStyle/>
          <a:p>
            <a:pPr marL="285750" indent="-285750">
              <a:buFont typeface="Arial"/>
              <a:buChar char="•"/>
            </a:pPr>
            <a:r>
              <a:rPr lang="en-US" sz="3200" b="1">
                <a:ea typeface="+mn-lt"/>
                <a:cs typeface="+mn-lt"/>
              </a:rPr>
              <a:t>Apple:</a:t>
            </a:r>
            <a:r>
              <a:rPr lang="en-US" sz="3200">
                <a:ea typeface="+mn-lt"/>
                <a:cs typeface="+mn-lt"/>
              </a:rPr>
              <a:t> "To bring the best user experience to customers through innovative hardware, software, and services."</a:t>
            </a:r>
            <a:endParaRPr lang="en-US"/>
          </a:p>
          <a:p>
            <a:pPr marL="285750" indent="-285750">
              <a:buFont typeface="Arial"/>
              <a:buChar char="•"/>
            </a:pPr>
            <a:r>
              <a:rPr lang="en-US" sz="3200" b="1">
                <a:ea typeface="+mn-lt"/>
                <a:cs typeface="+mn-lt"/>
              </a:rPr>
              <a:t>Amazon:</a:t>
            </a:r>
            <a:r>
              <a:rPr lang="en-US" sz="3200">
                <a:ea typeface="+mn-lt"/>
                <a:cs typeface="+mn-lt"/>
              </a:rPr>
              <a:t> "To be Earth's most customer-centric company, where customers can find and discover anything they might want to buy online, and endeavors to offer its customers the lowest possible prices."</a:t>
            </a:r>
            <a:endParaRPr lang="en-US"/>
          </a:p>
          <a:p>
            <a:pPr marL="285750" indent="-285750">
              <a:buFont typeface="Arial"/>
              <a:buChar char="•"/>
            </a:pPr>
            <a:r>
              <a:rPr lang="en-US" sz="3200" b="1">
                <a:ea typeface="+mn-lt"/>
                <a:cs typeface="+mn-lt"/>
              </a:rPr>
              <a:t>Microsoft:</a:t>
            </a:r>
            <a:r>
              <a:rPr lang="en-US" sz="3200">
                <a:ea typeface="+mn-lt"/>
                <a:cs typeface="+mn-lt"/>
              </a:rPr>
              <a:t> "To empower every person and every organization on the planet to achieve more."</a:t>
            </a:r>
            <a:endParaRPr lang="en-US"/>
          </a:p>
          <a:p>
            <a:pPr marL="285750" indent="-285750">
              <a:buFont typeface="Arial"/>
              <a:buChar char="•"/>
            </a:pPr>
            <a:r>
              <a:rPr lang="en-US" sz="3200" b="1">
                <a:ea typeface="+mn-lt"/>
                <a:cs typeface="+mn-lt"/>
              </a:rPr>
              <a:t>Nike:</a:t>
            </a:r>
            <a:r>
              <a:rPr lang="en-US" sz="3200">
                <a:ea typeface="+mn-lt"/>
                <a:cs typeface="+mn-lt"/>
              </a:rPr>
              <a:t> "To bring inspiration and innovation to every athlete* in the world. (*If you have a body, you are an athlete.)"</a:t>
            </a:r>
            <a:endParaRPr lang="en-US"/>
          </a:p>
          <a:p>
            <a:pPr marL="285750" indent="-285750">
              <a:buFont typeface="Arial"/>
              <a:buChar char="•"/>
            </a:pPr>
            <a:r>
              <a:rPr lang="en-US" sz="3200" b="1">
                <a:ea typeface="+mn-lt"/>
                <a:cs typeface="+mn-lt"/>
              </a:rPr>
              <a:t>Tesla:</a:t>
            </a:r>
            <a:r>
              <a:rPr lang="en-US" sz="3200">
                <a:ea typeface="+mn-lt"/>
                <a:cs typeface="+mn-lt"/>
              </a:rPr>
              <a:t> "To accelerate the world's transition to sustainable energy."</a:t>
            </a:r>
            <a:endParaRPr lang="en-US"/>
          </a:p>
          <a:p>
            <a:endParaRPr lang="en-US" sz="3200"/>
          </a:p>
        </p:txBody>
      </p:sp>
    </p:spTree>
    <p:extLst>
      <p:ext uri="{BB962C8B-B14F-4D97-AF65-F5344CB8AC3E}">
        <p14:creationId xmlns:p14="http://schemas.microsoft.com/office/powerpoint/2010/main" val="187704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14F1-534D-E648-4A60-8C32EC5E956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EB131F1-36AD-624A-43E7-EAE4245BE776}"/>
              </a:ext>
            </a:extLst>
          </p:cNvPr>
          <p:cNvSpPr>
            <a:spLocks noGrp="1"/>
          </p:cNvSpPr>
          <p:nvPr>
            <p:ph type="body" sz="quarter" idx="10"/>
          </p:nvPr>
        </p:nvSpPr>
        <p:spPr/>
        <p:txBody>
          <a:bodyPr vert="horz" lIns="0" tIns="0" rIns="0" bIns="0" rtlCol="0" anchor="t">
            <a:noAutofit/>
          </a:bodyPr>
          <a:lstStyle/>
          <a:p>
            <a:pPr marL="285750" indent="-285750">
              <a:buFont typeface="Arial,Sans-Serif"/>
              <a:buChar char="•"/>
            </a:pPr>
            <a:r>
              <a:rPr lang="en-US" sz="3200" b="1"/>
              <a:t>Nike:</a:t>
            </a:r>
            <a:r>
              <a:rPr lang="en-US" sz="3200"/>
              <a:t> "To bring inspiration and innovation to every athlete* in the world. (*If you have a body, you are an athlete.)"</a:t>
            </a:r>
            <a:endParaRPr lang="en-US" sz="3200">
              <a:solidFill>
                <a:srgbClr val="000000"/>
              </a:solidFill>
            </a:endParaRPr>
          </a:p>
          <a:p>
            <a:pPr marL="285750" indent="-285750">
              <a:buFont typeface="Arial,Sans-Serif"/>
              <a:buChar char="•"/>
            </a:pPr>
            <a:r>
              <a:rPr lang="en-US" sz="3200" b="1"/>
              <a:t>Tesla:</a:t>
            </a:r>
            <a:r>
              <a:rPr lang="en-US" sz="3200"/>
              <a:t> "To accelerate the world's transition to sustainable energy."</a:t>
            </a:r>
            <a:endParaRPr lang="en-US" sz="3200">
              <a:solidFill>
                <a:srgbClr val="000000"/>
              </a:solidFill>
            </a:endParaRPr>
          </a:p>
          <a:p>
            <a:endParaRPr lang="en-US"/>
          </a:p>
        </p:txBody>
      </p:sp>
    </p:spTree>
    <p:extLst>
      <p:ext uri="{BB962C8B-B14F-4D97-AF65-F5344CB8AC3E}">
        <p14:creationId xmlns:p14="http://schemas.microsoft.com/office/powerpoint/2010/main" val="286190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BE2B4-FCB8-9AB4-E4C4-F83BF9D318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853576-C623-966D-7F00-D9ACAF335967}"/>
              </a:ext>
            </a:extLst>
          </p:cNvPr>
          <p:cNvSpPr>
            <a:spLocks noGrp="1"/>
          </p:cNvSpPr>
          <p:nvPr>
            <p:ph type="title"/>
          </p:nvPr>
        </p:nvSpPr>
        <p:spPr>
          <a:xfrm>
            <a:off x="2629017" y="831479"/>
            <a:ext cx="6931152" cy="557784"/>
          </a:xfrm>
        </p:spPr>
        <p:txBody>
          <a:bodyPr/>
          <a:lstStyle/>
          <a:p>
            <a:pPr algn="ctr"/>
            <a:r>
              <a:rPr lang="en-US" sz="6000"/>
              <a:t>Vision</a:t>
            </a:r>
          </a:p>
        </p:txBody>
      </p:sp>
      <p:sp>
        <p:nvSpPr>
          <p:cNvPr id="4" name="Text Placeholder 3">
            <a:extLst>
              <a:ext uri="{FF2B5EF4-FFF2-40B4-BE49-F238E27FC236}">
                <a16:creationId xmlns:a16="http://schemas.microsoft.com/office/drawing/2014/main" id="{6AA3BC51-1969-F80B-EBA8-249C339C0DF6}"/>
              </a:ext>
            </a:extLst>
          </p:cNvPr>
          <p:cNvSpPr>
            <a:spLocks noGrp="1"/>
          </p:cNvSpPr>
          <p:nvPr>
            <p:ph type="body" sz="quarter" idx="10"/>
          </p:nvPr>
        </p:nvSpPr>
        <p:spPr>
          <a:xfrm>
            <a:off x="841247" y="2044192"/>
            <a:ext cx="11141690" cy="3972560"/>
          </a:xfrm>
        </p:spPr>
        <p:txBody>
          <a:bodyPr vert="horz" lIns="0" tIns="0" rIns="0" bIns="0" rtlCol="0" anchor="t">
            <a:noAutofit/>
          </a:bodyPr>
          <a:lstStyle/>
          <a:p>
            <a:pPr>
              <a:lnSpc>
                <a:spcPct val="100000"/>
              </a:lnSpc>
            </a:pPr>
            <a:r>
              <a:rPr lang="en-US" sz="4000">
                <a:solidFill>
                  <a:schemeClr val="bg1"/>
                </a:solidFill>
                <a:latin typeface="Source Sans Pro"/>
                <a:ea typeface="Source Sans Pro"/>
              </a:rPr>
              <a:t>Coastal Bend College is a leader in providing quality education for lifelong learning by dedicating its resources to promoting a learning-centered environment that empowers its students to reach their highest potential and become responsible members of the global community.</a:t>
            </a:r>
            <a:endParaRPr lang="en-US" sz="4000">
              <a:solidFill>
                <a:schemeClr val="bg1"/>
              </a:solidFill>
            </a:endParaRPr>
          </a:p>
        </p:txBody>
      </p:sp>
    </p:spTree>
    <p:extLst>
      <p:ext uri="{BB962C8B-B14F-4D97-AF65-F5344CB8AC3E}">
        <p14:creationId xmlns:p14="http://schemas.microsoft.com/office/powerpoint/2010/main" val="62804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C6EB-8B15-A4D9-8292-7B9CBDBE75E3}"/>
              </a:ext>
            </a:extLst>
          </p:cNvPr>
          <p:cNvSpPr>
            <a:spLocks noGrp="1"/>
          </p:cNvSpPr>
          <p:nvPr>
            <p:ph type="title"/>
          </p:nvPr>
        </p:nvSpPr>
        <p:spPr>
          <a:xfrm>
            <a:off x="590463" y="426489"/>
            <a:ext cx="10479024" cy="557784"/>
          </a:xfrm>
        </p:spPr>
        <p:txBody>
          <a:bodyPr/>
          <a:lstStyle/>
          <a:p>
            <a:pPr algn="ctr"/>
            <a:r>
              <a:rPr lang="en-US" sz="4000"/>
              <a:t>What Should a Vision State include</a:t>
            </a:r>
            <a:endParaRPr lang="en-US"/>
          </a:p>
        </p:txBody>
      </p:sp>
      <p:sp>
        <p:nvSpPr>
          <p:cNvPr id="3" name="Text Placeholder 2">
            <a:extLst>
              <a:ext uri="{FF2B5EF4-FFF2-40B4-BE49-F238E27FC236}">
                <a16:creationId xmlns:a16="http://schemas.microsoft.com/office/drawing/2014/main" id="{D994B757-F247-B1D4-1D88-4A9223FF2BB1}"/>
              </a:ext>
            </a:extLst>
          </p:cNvPr>
          <p:cNvSpPr>
            <a:spLocks noGrp="1"/>
          </p:cNvSpPr>
          <p:nvPr>
            <p:ph type="body" sz="quarter" idx="10"/>
          </p:nvPr>
        </p:nvSpPr>
        <p:spPr/>
        <p:txBody>
          <a:bodyPr vert="horz" lIns="0" tIns="0" rIns="0" bIns="0" rtlCol="0" anchor="t">
            <a:noAutofit/>
          </a:bodyPr>
          <a:lstStyle/>
          <a:p>
            <a:r>
              <a:rPr lang="en-US" sz="3200" b="1">
                <a:ea typeface="+mn-lt"/>
                <a:cs typeface="+mn-lt"/>
              </a:rPr>
              <a:t>Vision – Describes aspiration future we strive to achieve.</a:t>
            </a:r>
          </a:p>
          <a:p>
            <a:pPr marL="457200" indent="-457200">
              <a:buChar char="•"/>
            </a:pPr>
            <a:r>
              <a:rPr lang="en-US" sz="3200" b="1">
                <a:ea typeface="+mn-lt"/>
                <a:cs typeface="+mn-lt"/>
              </a:rPr>
              <a:t>Aspirational Future Focus</a:t>
            </a:r>
            <a:endParaRPr lang="en-US"/>
          </a:p>
          <a:p>
            <a:pPr marL="457200" indent="-457200">
              <a:buChar char="•"/>
            </a:pPr>
            <a:r>
              <a:rPr lang="en-US" sz="3200" b="1">
                <a:ea typeface="+mn-lt"/>
                <a:cs typeface="+mn-lt"/>
              </a:rPr>
              <a:t>Student Success and Community Impact</a:t>
            </a:r>
          </a:p>
          <a:p>
            <a:pPr marL="457200" indent="-457200">
              <a:buChar char="•"/>
            </a:pPr>
            <a:r>
              <a:rPr lang="en-US" sz="3200" b="1">
                <a:ea typeface="+mn-lt"/>
                <a:cs typeface="+mn-lt"/>
              </a:rPr>
              <a:t>Inclusivity and Equity</a:t>
            </a:r>
          </a:p>
          <a:p>
            <a:pPr marL="457200" indent="-457200">
              <a:buChar char="•"/>
            </a:pPr>
            <a:r>
              <a:rPr lang="en-US" sz="3200" b="1">
                <a:ea typeface="+mn-lt"/>
                <a:cs typeface="+mn-lt"/>
              </a:rPr>
              <a:t>Innovation and Adaptability</a:t>
            </a:r>
          </a:p>
          <a:p>
            <a:pPr marL="457200" indent="-457200">
              <a:buChar char="•"/>
            </a:pPr>
            <a:r>
              <a:rPr lang="en-US" sz="3200" b="1">
                <a:ea typeface="+mn-lt"/>
                <a:cs typeface="+mn-lt"/>
              </a:rPr>
              <a:t>Alignment with Mission and Values</a:t>
            </a:r>
          </a:p>
          <a:p>
            <a:pPr marL="457200" indent="-457200">
              <a:buChar char="•"/>
            </a:pPr>
            <a:r>
              <a:rPr lang="en-US" sz="3200" b="1">
                <a:ea typeface="+mn-lt"/>
                <a:cs typeface="+mn-lt"/>
              </a:rPr>
              <a:t>Stakeholder Involvement</a:t>
            </a:r>
          </a:p>
          <a:p>
            <a:pPr marL="457200" indent="-457200">
              <a:buChar char="•"/>
            </a:pPr>
            <a:r>
              <a:rPr lang="en-US" sz="3200" b="1">
                <a:ea typeface="+mn-lt"/>
                <a:cs typeface="+mn-lt"/>
              </a:rPr>
              <a:t>Call to action</a:t>
            </a:r>
          </a:p>
        </p:txBody>
      </p:sp>
    </p:spTree>
    <p:extLst>
      <p:ext uri="{BB962C8B-B14F-4D97-AF65-F5344CB8AC3E}">
        <p14:creationId xmlns:p14="http://schemas.microsoft.com/office/powerpoint/2010/main" val="74942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9FD9A-1714-AD1E-A6CC-E4BE1639D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E9ED4-40F6-53EF-D8F4-3A213751928D}"/>
              </a:ext>
            </a:extLst>
          </p:cNvPr>
          <p:cNvSpPr>
            <a:spLocks noGrp="1"/>
          </p:cNvSpPr>
          <p:nvPr>
            <p:ph type="title"/>
          </p:nvPr>
        </p:nvSpPr>
        <p:spPr>
          <a:xfrm>
            <a:off x="590463" y="426489"/>
            <a:ext cx="10479024" cy="557784"/>
          </a:xfrm>
        </p:spPr>
        <p:txBody>
          <a:bodyPr/>
          <a:lstStyle/>
          <a:p>
            <a:pPr algn="ctr"/>
            <a:r>
              <a:rPr lang="en-US" sz="4000"/>
              <a:t>Example</a:t>
            </a:r>
          </a:p>
        </p:txBody>
      </p:sp>
      <p:sp>
        <p:nvSpPr>
          <p:cNvPr id="3" name="Text Placeholder 2">
            <a:extLst>
              <a:ext uri="{FF2B5EF4-FFF2-40B4-BE49-F238E27FC236}">
                <a16:creationId xmlns:a16="http://schemas.microsoft.com/office/drawing/2014/main" id="{A19CEED3-3933-92E7-2BFE-7DEA344B59A7}"/>
              </a:ext>
            </a:extLst>
          </p:cNvPr>
          <p:cNvSpPr>
            <a:spLocks noGrp="1"/>
          </p:cNvSpPr>
          <p:nvPr>
            <p:ph type="body" sz="quarter" idx="10"/>
          </p:nvPr>
        </p:nvSpPr>
        <p:spPr/>
        <p:txBody>
          <a:bodyPr vert="horz" lIns="0" tIns="0" rIns="0" bIns="0" rtlCol="0" anchor="t">
            <a:noAutofit/>
          </a:bodyPr>
          <a:lstStyle/>
          <a:p>
            <a:r>
              <a:rPr lang="en-US" sz="3200" b="1">
                <a:ea typeface="+mn-lt"/>
                <a:cs typeface="+mn-lt"/>
              </a:rPr>
              <a:t>Dallas College (Texas)</a:t>
            </a:r>
            <a:endParaRPr lang="en-US"/>
          </a:p>
          <a:p>
            <a:r>
              <a:rPr lang="en-US" sz="3200" i="1">
                <a:ea typeface="+mn-lt"/>
                <a:cs typeface="+mn-lt"/>
              </a:rPr>
              <a:t>"To be a dynamic, inclusive, and innovative educational institution that empowers individuals, strengthens communities, and inspires excellence through transformative learning experiences."</a:t>
            </a:r>
            <a:endParaRPr lang="en-US"/>
          </a:p>
        </p:txBody>
      </p:sp>
    </p:spTree>
    <p:extLst>
      <p:ext uri="{BB962C8B-B14F-4D97-AF65-F5344CB8AC3E}">
        <p14:creationId xmlns:p14="http://schemas.microsoft.com/office/powerpoint/2010/main" val="501745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C11DC-36DC-0F82-AC92-4E0AB01BF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10828-09F5-DD75-DDE9-74FD48DB991D}"/>
              </a:ext>
            </a:extLst>
          </p:cNvPr>
          <p:cNvSpPr>
            <a:spLocks noGrp="1"/>
          </p:cNvSpPr>
          <p:nvPr>
            <p:ph type="title"/>
          </p:nvPr>
        </p:nvSpPr>
        <p:spPr>
          <a:xfrm>
            <a:off x="590463" y="426489"/>
            <a:ext cx="10479024" cy="557784"/>
          </a:xfrm>
        </p:spPr>
        <p:txBody>
          <a:bodyPr/>
          <a:lstStyle/>
          <a:p>
            <a:pPr algn="ctr"/>
            <a:r>
              <a:rPr lang="en-US" sz="4000"/>
              <a:t>Example</a:t>
            </a:r>
          </a:p>
        </p:txBody>
      </p:sp>
      <p:sp>
        <p:nvSpPr>
          <p:cNvPr id="3" name="Text Placeholder 2">
            <a:extLst>
              <a:ext uri="{FF2B5EF4-FFF2-40B4-BE49-F238E27FC236}">
                <a16:creationId xmlns:a16="http://schemas.microsoft.com/office/drawing/2014/main" id="{50F3ECE8-DCB4-14DD-6723-7B53BE2553E0}"/>
              </a:ext>
            </a:extLst>
          </p:cNvPr>
          <p:cNvSpPr>
            <a:spLocks noGrp="1"/>
          </p:cNvSpPr>
          <p:nvPr>
            <p:ph type="body" sz="quarter" idx="10"/>
          </p:nvPr>
        </p:nvSpPr>
        <p:spPr/>
        <p:txBody>
          <a:bodyPr vert="horz" lIns="0" tIns="0" rIns="0" bIns="0" rtlCol="0" anchor="t">
            <a:noAutofit/>
          </a:bodyPr>
          <a:lstStyle/>
          <a:p>
            <a:r>
              <a:rPr lang="en-US" sz="3200" b="1">
                <a:ea typeface="+mn-lt"/>
                <a:cs typeface="+mn-lt"/>
              </a:rPr>
              <a:t>San Jacinto College</a:t>
            </a:r>
            <a:endParaRPr lang="en-US"/>
          </a:p>
          <a:p>
            <a:r>
              <a:rPr lang="en-US" sz="3200">
                <a:ea typeface="+mn-lt"/>
                <a:cs typeface="+mn-lt"/>
              </a:rPr>
              <a:t>"San Jacinto College will advance the social and economic mobility of all members of our community. We will be known for our excellence in teaching and learning, our intentional student-centered support, and our commitment to every student. We will be the preferred workforce and economic development partner in the region and a champion for lifelong learning. San Jacinto College will inspire students to explore opportunities, define their educational and career paths, and achieve their goals and dreams." </a:t>
            </a:r>
            <a:endParaRPr lang="en-US"/>
          </a:p>
        </p:txBody>
      </p:sp>
    </p:spTree>
    <p:extLst>
      <p:ext uri="{BB962C8B-B14F-4D97-AF65-F5344CB8AC3E}">
        <p14:creationId xmlns:p14="http://schemas.microsoft.com/office/powerpoint/2010/main" val="320756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71762-F509-FC67-57BD-E9ECC36070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854B13-A23F-7EC1-D3A6-26A8671FCF6B}"/>
              </a:ext>
            </a:extLst>
          </p:cNvPr>
          <p:cNvSpPr>
            <a:spLocks noGrp="1"/>
          </p:cNvSpPr>
          <p:nvPr>
            <p:ph type="title"/>
          </p:nvPr>
        </p:nvSpPr>
        <p:spPr>
          <a:xfrm>
            <a:off x="306182" y="803613"/>
            <a:ext cx="11776690" cy="557784"/>
          </a:xfrm>
        </p:spPr>
        <p:txBody>
          <a:bodyPr/>
          <a:lstStyle/>
          <a:p>
            <a:pPr algn="ctr"/>
            <a:r>
              <a:rPr lang="en-US" sz="4800"/>
              <a:t>Core Values </a:t>
            </a:r>
          </a:p>
        </p:txBody>
      </p:sp>
      <p:graphicFrame>
        <p:nvGraphicFramePr>
          <p:cNvPr id="5" name="Table 4">
            <a:extLst>
              <a:ext uri="{FF2B5EF4-FFF2-40B4-BE49-F238E27FC236}">
                <a16:creationId xmlns:a16="http://schemas.microsoft.com/office/drawing/2014/main" id="{0A7D59B0-E662-EAF7-EBBE-8A8A30AFE641}"/>
              </a:ext>
            </a:extLst>
          </p:cNvPr>
          <p:cNvGraphicFramePr>
            <a:graphicFrameLocks noGrp="1"/>
          </p:cNvGraphicFramePr>
          <p:nvPr>
            <p:extLst>
              <p:ext uri="{D42A27DB-BD31-4B8C-83A1-F6EECF244321}">
                <p14:modId xmlns:p14="http://schemas.microsoft.com/office/powerpoint/2010/main" val="2192047030"/>
              </p:ext>
            </p:extLst>
          </p:nvPr>
        </p:nvGraphicFramePr>
        <p:xfrm>
          <a:off x="1049311" y="2648262"/>
          <a:ext cx="10298685" cy="2084631"/>
        </p:xfrm>
        <a:graphic>
          <a:graphicData uri="http://schemas.openxmlformats.org/drawingml/2006/table">
            <a:tbl>
              <a:tblPr bandRow="1">
                <a:tableStyleId>{68D230F3-CF80-4859-8CE7-A43EE81993B5}</a:tableStyleId>
              </a:tblPr>
              <a:tblGrid>
                <a:gridCol w="2268063">
                  <a:extLst>
                    <a:ext uri="{9D8B030D-6E8A-4147-A177-3AD203B41FA5}">
                      <a16:colId xmlns:a16="http://schemas.microsoft.com/office/drawing/2014/main" val="3535909454"/>
                    </a:ext>
                  </a:extLst>
                </a:gridCol>
                <a:gridCol w="2856079">
                  <a:extLst>
                    <a:ext uri="{9D8B030D-6E8A-4147-A177-3AD203B41FA5}">
                      <a16:colId xmlns:a16="http://schemas.microsoft.com/office/drawing/2014/main" val="1723372695"/>
                    </a:ext>
                  </a:extLst>
                </a:gridCol>
                <a:gridCol w="2620872">
                  <a:extLst>
                    <a:ext uri="{9D8B030D-6E8A-4147-A177-3AD203B41FA5}">
                      <a16:colId xmlns:a16="http://schemas.microsoft.com/office/drawing/2014/main" val="1271960382"/>
                    </a:ext>
                  </a:extLst>
                </a:gridCol>
                <a:gridCol w="2553671">
                  <a:extLst>
                    <a:ext uri="{9D8B030D-6E8A-4147-A177-3AD203B41FA5}">
                      <a16:colId xmlns:a16="http://schemas.microsoft.com/office/drawing/2014/main" val="1311777724"/>
                    </a:ext>
                  </a:extLst>
                </a:gridCol>
              </a:tblGrid>
              <a:tr h="437213">
                <a:tc>
                  <a:txBody>
                    <a:bodyPr/>
                    <a:lstStyle/>
                    <a:p>
                      <a:pPr marL="457200" indent="-457200" algn="ctr" rtl="0" fontAlgn="base">
                        <a:lnSpc>
                          <a:spcPct val="100000"/>
                        </a:lnSpc>
                        <a:spcAft>
                          <a:spcPts val="1200"/>
                        </a:spcAft>
                        <a:buFont typeface="Arial"/>
                        <a:buChar char="•"/>
                      </a:pPr>
                      <a:r>
                        <a:rPr lang="en-US" sz="2400" b="0" i="0">
                          <a:solidFill>
                            <a:schemeClr val="bg1"/>
                          </a:solidFill>
                          <a:effectLst/>
                          <a:latin typeface="Times New Roman"/>
                        </a:rPr>
                        <a:t>Collaboration </a:t>
                      </a:r>
                    </a:p>
                  </a:txBody>
                  <a:tcPr marL="57150" marR="57150">
                    <a:lnL>
                      <a:noFill/>
                    </a:lnL>
                    <a:lnR>
                      <a:noFill/>
                    </a:lnR>
                    <a:lnT>
                      <a:noFill/>
                    </a:lnT>
                    <a:lnB>
                      <a:noFill/>
                    </a:lnB>
                    <a:noFill/>
                  </a:tcPr>
                </a:tc>
                <a:tc>
                  <a:txBody>
                    <a:bodyPr/>
                    <a:lstStyle/>
                    <a:p>
                      <a:pPr marL="457200" indent="-457200" algn="ctr" rtl="0" fontAlgn="base">
                        <a:lnSpc>
                          <a:spcPct val="100000"/>
                        </a:lnSpc>
                        <a:spcAft>
                          <a:spcPts val="1200"/>
                        </a:spcAft>
                        <a:buFont typeface="Arial"/>
                        <a:buChar char="•"/>
                      </a:pPr>
                      <a:r>
                        <a:rPr lang="en-US" sz="2400" b="0" i="0">
                          <a:solidFill>
                            <a:schemeClr val="bg1"/>
                          </a:solidFill>
                          <a:effectLst/>
                          <a:latin typeface="Times New Roman"/>
                        </a:rPr>
                        <a:t>Communication </a:t>
                      </a:r>
                    </a:p>
                  </a:txBody>
                  <a:tcPr marL="57150" marR="57150">
                    <a:lnL>
                      <a:noFill/>
                    </a:lnL>
                    <a:lnR>
                      <a:noFill/>
                    </a:lnR>
                    <a:lnT>
                      <a:noFill/>
                    </a:lnT>
                    <a:lnB>
                      <a:noFill/>
                    </a:lnB>
                    <a:noFill/>
                  </a:tcPr>
                </a:tc>
                <a:tc>
                  <a:txBody>
                    <a:bodyPr/>
                    <a:lstStyle/>
                    <a:p>
                      <a:pPr marL="457200" indent="-457200" algn="ctr" rtl="0" fontAlgn="base">
                        <a:lnSpc>
                          <a:spcPct val="100000"/>
                        </a:lnSpc>
                        <a:spcAft>
                          <a:spcPts val="1200"/>
                        </a:spcAft>
                        <a:buFont typeface="Arial"/>
                        <a:buChar char="•"/>
                      </a:pPr>
                      <a:r>
                        <a:rPr lang="en-US" sz="2400" b="0" i="0">
                          <a:solidFill>
                            <a:schemeClr val="bg1"/>
                          </a:solidFill>
                          <a:effectLst/>
                          <a:latin typeface="Times New Roman"/>
                        </a:rPr>
                        <a:t>Diversity </a:t>
                      </a:r>
                    </a:p>
                  </a:txBody>
                  <a:tcPr marL="57150" marR="57150">
                    <a:lnL>
                      <a:noFill/>
                    </a:lnL>
                    <a:lnR>
                      <a:noFill/>
                    </a:lnR>
                    <a:lnT>
                      <a:noFill/>
                    </a:lnT>
                    <a:lnB>
                      <a:noFill/>
                    </a:lnB>
                    <a:noFill/>
                  </a:tcPr>
                </a:tc>
                <a:tc>
                  <a:txBody>
                    <a:bodyPr/>
                    <a:lstStyle/>
                    <a:p>
                      <a:pPr marL="457200" indent="-457200" algn="ctr" rtl="0" fontAlgn="base">
                        <a:lnSpc>
                          <a:spcPct val="100000"/>
                        </a:lnSpc>
                        <a:spcAft>
                          <a:spcPts val="1200"/>
                        </a:spcAft>
                        <a:buFont typeface="Arial"/>
                        <a:buChar char="•"/>
                      </a:pPr>
                      <a:r>
                        <a:rPr lang="en-US" sz="2400" b="0" i="0">
                          <a:solidFill>
                            <a:schemeClr val="bg1"/>
                          </a:solidFill>
                          <a:effectLst/>
                          <a:latin typeface="Times New Roman"/>
                        </a:rPr>
                        <a:t>Excellence </a:t>
                      </a:r>
                    </a:p>
                  </a:txBody>
                  <a:tcPr marL="57150" marR="57150">
                    <a:lnL>
                      <a:noFill/>
                    </a:lnL>
                    <a:lnR>
                      <a:noFill/>
                    </a:lnR>
                    <a:lnT>
                      <a:noFill/>
                    </a:lnT>
                    <a:lnB>
                      <a:noFill/>
                    </a:lnB>
                    <a:noFill/>
                  </a:tcPr>
                </a:tc>
                <a:extLst>
                  <a:ext uri="{0D108BD9-81ED-4DB2-BD59-A6C34878D82A}">
                    <a16:rowId xmlns:a16="http://schemas.microsoft.com/office/drawing/2014/main" val="3800139774"/>
                  </a:ext>
                </a:extLst>
              </a:tr>
              <a:tr h="674557">
                <a:tc>
                  <a:txBody>
                    <a:bodyPr/>
                    <a:lstStyle/>
                    <a:p>
                      <a:pPr marL="457200" indent="-457200" algn="ctr" rtl="0" fontAlgn="base">
                        <a:lnSpc>
                          <a:spcPct val="100000"/>
                        </a:lnSpc>
                        <a:spcAft>
                          <a:spcPts val="1200"/>
                        </a:spcAft>
                        <a:buFont typeface="Arial"/>
                        <a:buChar char="•"/>
                      </a:pPr>
                      <a:r>
                        <a:rPr lang="en-US" sz="2400" b="0" i="0">
                          <a:solidFill>
                            <a:schemeClr val="bg1"/>
                          </a:solidFill>
                          <a:effectLst/>
                          <a:latin typeface="Times New Roman"/>
                        </a:rPr>
                        <a:t>Innovation </a:t>
                      </a:r>
                    </a:p>
                  </a:txBody>
                  <a:tcPr marL="57150" marR="57150">
                    <a:lnL>
                      <a:noFill/>
                    </a:lnL>
                    <a:lnR>
                      <a:noFill/>
                    </a:lnR>
                    <a:lnT>
                      <a:noFill/>
                    </a:lnT>
                    <a:lnB>
                      <a:noFill/>
                    </a:lnB>
                    <a:noFill/>
                  </a:tcPr>
                </a:tc>
                <a:tc>
                  <a:txBody>
                    <a:bodyPr/>
                    <a:lstStyle/>
                    <a:p>
                      <a:pPr marL="457200" indent="-457200" algn="ctr" rtl="0" fontAlgn="base">
                        <a:lnSpc>
                          <a:spcPct val="100000"/>
                        </a:lnSpc>
                        <a:spcAft>
                          <a:spcPts val="1200"/>
                        </a:spcAft>
                        <a:buFont typeface="Arial"/>
                        <a:buChar char="•"/>
                      </a:pPr>
                      <a:r>
                        <a:rPr lang="en-US" sz="2400" b="0" i="0">
                          <a:solidFill>
                            <a:schemeClr val="bg1"/>
                          </a:solidFill>
                          <a:effectLst/>
                          <a:latin typeface="Times New Roman"/>
                        </a:rPr>
                        <a:t>Integrity </a:t>
                      </a:r>
                    </a:p>
                  </a:txBody>
                  <a:tcPr marL="57150" marR="57150">
                    <a:lnL>
                      <a:noFill/>
                    </a:lnL>
                    <a:lnR>
                      <a:noFill/>
                    </a:lnR>
                    <a:lnT>
                      <a:noFill/>
                    </a:lnT>
                    <a:lnB>
                      <a:noFill/>
                    </a:lnB>
                    <a:noFill/>
                  </a:tcPr>
                </a:tc>
                <a:tc>
                  <a:txBody>
                    <a:bodyPr/>
                    <a:lstStyle/>
                    <a:p>
                      <a:pPr marL="457200" indent="-457200" algn="ctr" rtl="0" fontAlgn="base">
                        <a:lnSpc>
                          <a:spcPct val="100000"/>
                        </a:lnSpc>
                        <a:spcAft>
                          <a:spcPts val="1200"/>
                        </a:spcAft>
                        <a:buFont typeface="Arial"/>
                        <a:buChar char="•"/>
                      </a:pPr>
                      <a:r>
                        <a:rPr lang="en-US" sz="2400" b="0" i="0">
                          <a:solidFill>
                            <a:schemeClr val="bg1"/>
                          </a:solidFill>
                          <a:effectLst/>
                          <a:latin typeface="Times New Roman"/>
                        </a:rPr>
                        <a:t>Leadership </a:t>
                      </a:r>
                    </a:p>
                  </a:txBody>
                  <a:tcPr marL="57150" marR="57150">
                    <a:lnL>
                      <a:noFill/>
                    </a:lnL>
                    <a:lnR>
                      <a:noFill/>
                    </a:lnR>
                    <a:lnT>
                      <a:noFill/>
                    </a:lnT>
                    <a:lnB>
                      <a:noFill/>
                    </a:lnB>
                    <a:noFill/>
                  </a:tcPr>
                </a:tc>
                <a:tc>
                  <a:txBody>
                    <a:bodyPr/>
                    <a:lstStyle/>
                    <a:p>
                      <a:pPr marL="457200" indent="-457200" algn="ctr" rtl="0" fontAlgn="base">
                        <a:lnSpc>
                          <a:spcPct val="100000"/>
                        </a:lnSpc>
                        <a:spcAft>
                          <a:spcPts val="1200"/>
                        </a:spcAft>
                        <a:buFont typeface="Arial"/>
                        <a:buChar char="•"/>
                      </a:pPr>
                      <a:r>
                        <a:rPr lang="en-US" sz="2400" b="0" i="0">
                          <a:solidFill>
                            <a:schemeClr val="bg1"/>
                          </a:solidFill>
                          <a:effectLst/>
                          <a:latin typeface="Times New Roman"/>
                        </a:rPr>
                        <a:t>Learning </a:t>
                      </a:r>
                    </a:p>
                  </a:txBody>
                  <a:tcPr marL="57150" marR="57150">
                    <a:lnL>
                      <a:noFill/>
                    </a:lnL>
                    <a:lnR>
                      <a:noFill/>
                    </a:lnR>
                    <a:lnT>
                      <a:noFill/>
                    </a:lnT>
                    <a:lnB>
                      <a:noFill/>
                    </a:lnB>
                    <a:noFill/>
                  </a:tcPr>
                </a:tc>
                <a:extLst>
                  <a:ext uri="{0D108BD9-81ED-4DB2-BD59-A6C34878D82A}">
                    <a16:rowId xmlns:a16="http://schemas.microsoft.com/office/drawing/2014/main" val="361652212"/>
                  </a:ext>
                </a:extLst>
              </a:tr>
              <a:tr h="587114">
                <a:tc>
                  <a:txBody>
                    <a:bodyPr/>
                    <a:lstStyle/>
                    <a:p>
                      <a:pPr marL="457200" indent="-457200" algn="ctr" rtl="0" fontAlgn="base">
                        <a:lnSpc>
                          <a:spcPct val="100000"/>
                        </a:lnSpc>
                        <a:spcAft>
                          <a:spcPts val="1200"/>
                        </a:spcAft>
                        <a:buFont typeface="Arial"/>
                        <a:buChar char="•"/>
                      </a:pPr>
                      <a:endParaRPr lang="en-US" sz="2400" b="0" i="0">
                        <a:solidFill>
                          <a:schemeClr val="bg1"/>
                        </a:solidFill>
                        <a:effectLst/>
                        <a:latin typeface="Times New Roman"/>
                      </a:endParaRPr>
                    </a:p>
                  </a:txBody>
                  <a:tcPr marL="57150" marR="57150">
                    <a:lnL>
                      <a:noFill/>
                    </a:lnL>
                    <a:lnR>
                      <a:noFill/>
                    </a:lnR>
                    <a:lnT>
                      <a:noFill/>
                    </a:lnT>
                    <a:lnB>
                      <a:noFill/>
                    </a:lnB>
                    <a:noFill/>
                  </a:tcPr>
                </a:tc>
                <a:tc>
                  <a:txBody>
                    <a:bodyPr/>
                    <a:lstStyle/>
                    <a:p>
                      <a:pPr marL="457200" indent="-457200" algn="ctr" rtl="0" fontAlgn="base">
                        <a:lnSpc>
                          <a:spcPct val="100000"/>
                        </a:lnSpc>
                        <a:spcAft>
                          <a:spcPts val="1200"/>
                        </a:spcAft>
                        <a:buFont typeface="Arial"/>
                        <a:buChar char="•"/>
                      </a:pPr>
                      <a:r>
                        <a:rPr lang="en-US" sz="2400" b="0" i="0">
                          <a:solidFill>
                            <a:schemeClr val="bg1"/>
                          </a:solidFill>
                          <a:effectLst/>
                          <a:latin typeface="Times New Roman"/>
                        </a:rPr>
                        <a:t>Respect </a:t>
                      </a:r>
                    </a:p>
                  </a:txBody>
                  <a:tcPr marL="57150" marR="57150">
                    <a:lnL>
                      <a:noFill/>
                    </a:lnL>
                    <a:lnR>
                      <a:noFill/>
                    </a:lnR>
                    <a:lnT>
                      <a:noFill/>
                    </a:lnT>
                    <a:lnB>
                      <a:noFill/>
                    </a:lnB>
                    <a:noFill/>
                  </a:tcPr>
                </a:tc>
                <a:tc>
                  <a:txBody>
                    <a:bodyPr/>
                    <a:lstStyle/>
                    <a:p>
                      <a:pPr marL="457200" indent="-457200" algn="ctr" rtl="0" fontAlgn="base">
                        <a:lnSpc>
                          <a:spcPct val="100000"/>
                        </a:lnSpc>
                        <a:spcAft>
                          <a:spcPts val="1200"/>
                        </a:spcAft>
                        <a:buFont typeface="Arial"/>
                        <a:buChar char="•"/>
                      </a:pPr>
                      <a:r>
                        <a:rPr lang="en-US" sz="2400" b="0" i="0">
                          <a:solidFill>
                            <a:schemeClr val="bg1"/>
                          </a:solidFill>
                          <a:effectLst/>
                          <a:latin typeface="Times New Roman"/>
                        </a:rPr>
                        <a:t>Service </a:t>
                      </a:r>
                    </a:p>
                  </a:txBody>
                  <a:tcPr marL="57150" marR="57150">
                    <a:lnL>
                      <a:noFill/>
                    </a:lnL>
                    <a:lnR>
                      <a:noFill/>
                    </a:lnR>
                    <a:lnT>
                      <a:noFill/>
                    </a:lnT>
                    <a:lnB>
                      <a:noFill/>
                    </a:lnB>
                    <a:noFill/>
                  </a:tcPr>
                </a:tc>
                <a:tc>
                  <a:txBody>
                    <a:bodyPr/>
                    <a:lstStyle/>
                    <a:p>
                      <a:pPr marL="457200" indent="-457200" algn="l" rtl="0" fontAlgn="base">
                        <a:lnSpc>
                          <a:spcPts val="1350"/>
                        </a:lnSpc>
                        <a:spcAft>
                          <a:spcPts val="1200"/>
                        </a:spcAft>
                        <a:buFont typeface="Arial"/>
                        <a:buChar char="•"/>
                      </a:pPr>
                      <a:endParaRPr lang="en-US" sz="2800" b="0" i="0">
                        <a:effectLst/>
                        <a:latin typeface="Times New Roman"/>
                      </a:endParaRPr>
                    </a:p>
                  </a:txBody>
                  <a:tcPr marL="57150" marR="57150">
                    <a:lnL>
                      <a:noFill/>
                    </a:lnL>
                    <a:lnR>
                      <a:noFill/>
                    </a:lnR>
                    <a:lnT>
                      <a:noFill/>
                    </a:lnT>
                    <a:lnB>
                      <a:noFill/>
                    </a:lnB>
                    <a:noFill/>
                  </a:tcPr>
                </a:tc>
                <a:extLst>
                  <a:ext uri="{0D108BD9-81ED-4DB2-BD59-A6C34878D82A}">
                    <a16:rowId xmlns:a16="http://schemas.microsoft.com/office/drawing/2014/main" val="298110461"/>
                  </a:ext>
                </a:extLst>
              </a:tr>
            </a:tbl>
          </a:graphicData>
        </a:graphic>
      </p:graphicFrame>
    </p:spTree>
    <p:extLst>
      <p:ext uri="{BB962C8B-B14F-4D97-AF65-F5344CB8AC3E}">
        <p14:creationId xmlns:p14="http://schemas.microsoft.com/office/powerpoint/2010/main" val="275088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7F188-A9C8-A9C3-5ADD-05AF9FA241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060DA9-7649-A500-F8B0-9E3367F26808}"/>
              </a:ext>
            </a:extLst>
          </p:cNvPr>
          <p:cNvSpPr>
            <a:spLocks noGrp="1"/>
          </p:cNvSpPr>
          <p:nvPr>
            <p:ph type="title"/>
          </p:nvPr>
        </p:nvSpPr>
        <p:spPr>
          <a:xfrm>
            <a:off x="306182" y="803613"/>
            <a:ext cx="11776690" cy="557784"/>
          </a:xfrm>
        </p:spPr>
        <p:txBody>
          <a:bodyPr/>
          <a:lstStyle/>
          <a:p>
            <a:pPr algn="ctr"/>
            <a:r>
              <a:rPr lang="en-US" sz="4800"/>
              <a:t>Core Values </a:t>
            </a:r>
          </a:p>
        </p:txBody>
      </p:sp>
      <p:sp>
        <p:nvSpPr>
          <p:cNvPr id="2" name="TextBox 1">
            <a:extLst>
              <a:ext uri="{FF2B5EF4-FFF2-40B4-BE49-F238E27FC236}">
                <a16:creationId xmlns:a16="http://schemas.microsoft.com/office/drawing/2014/main" id="{ED510A94-6AA2-72F6-2C35-26530B9CF6C7}"/>
              </a:ext>
            </a:extLst>
          </p:cNvPr>
          <p:cNvSpPr txBox="1"/>
          <p:nvPr/>
        </p:nvSpPr>
        <p:spPr>
          <a:xfrm>
            <a:off x="930078" y="1905685"/>
            <a:ext cx="1050697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rPr>
              <a:t>Core values Articulate the principles that guide decision-making and day-today operations</a:t>
            </a:r>
          </a:p>
        </p:txBody>
      </p:sp>
    </p:spTree>
    <p:extLst>
      <p:ext uri="{BB962C8B-B14F-4D97-AF65-F5344CB8AC3E}">
        <p14:creationId xmlns:p14="http://schemas.microsoft.com/office/powerpoint/2010/main" val="260023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1CA88-5448-3975-28DE-66DD5A0C7D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9FDA09-7AF2-5C79-026E-771A0E9AAF68}"/>
              </a:ext>
            </a:extLst>
          </p:cNvPr>
          <p:cNvSpPr>
            <a:spLocks noGrp="1"/>
          </p:cNvSpPr>
          <p:nvPr>
            <p:ph type="title"/>
          </p:nvPr>
        </p:nvSpPr>
        <p:spPr>
          <a:xfrm>
            <a:off x="2629017" y="831479"/>
            <a:ext cx="6931152" cy="557784"/>
          </a:xfrm>
        </p:spPr>
        <p:txBody>
          <a:bodyPr/>
          <a:lstStyle/>
          <a:p>
            <a:pPr algn="ctr"/>
            <a:r>
              <a:rPr lang="en-US" sz="6000"/>
              <a:t>5 C's of CBC </a:t>
            </a:r>
          </a:p>
        </p:txBody>
      </p:sp>
      <p:sp>
        <p:nvSpPr>
          <p:cNvPr id="4" name="Text Placeholder 3">
            <a:extLst>
              <a:ext uri="{FF2B5EF4-FFF2-40B4-BE49-F238E27FC236}">
                <a16:creationId xmlns:a16="http://schemas.microsoft.com/office/drawing/2014/main" id="{26265F55-DFC2-7B5D-D0E2-7EB43C660D84}"/>
              </a:ext>
            </a:extLst>
          </p:cNvPr>
          <p:cNvSpPr>
            <a:spLocks noGrp="1"/>
          </p:cNvSpPr>
          <p:nvPr>
            <p:ph type="body" sz="quarter" idx="10"/>
          </p:nvPr>
        </p:nvSpPr>
        <p:spPr>
          <a:xfrm>
            <a:off x="841247" y="2044192"/>
            <a:ext cx="11141690" cy="3972560"/>
          </a:xfrm>
        </p:spPr>
        <p:txBody>
          <a:bodyPr vert="horz" lIns="0" tIns="0" rIns="0" bIns="0" rtlCol="0" anchor="t">
            <a:noAutofit/>
          </a:bodyPr>
          <a:lstStyle/>
          <a:p>
            <a:pPr marL="285750" indent="-285750" algn="ctr">
              <a:buChar char="•"/>
            </a:pPr>
            <a:r>
              <a:rPr lang="en-US" sz="4800" b="1">
                <a:solidFill>
                  <a:schemeClr val="bg1"/>
                </a:solidFill>
                <a:latin typeface="Source Sans Pro"/>
                <a:ea typeface="Source Sans Pro"/>
              </a:rPr>
              <a:t>Civility </a:t>
            </a:r>
            <a:endParaRPr lang="en-US" sz="4800" b="1">
              <a:solidFill>
                <a:schemeClr val="bg1"/>
              </a:solidFill>
            </a:endParaRPr>
          </a:p>
          <a:p>
            <a:pPr marL="285750" indent="-285750" algn="ctr">
              <a:buChar char="•"/>
            </a:pPr>
            <a:r>
              <a:rPr lang="en-US" sz="4800" b="1">
                <a:solidFill>
                  <a:schemeClr val="bg1"/>
                </a:solidFill>
                <a:latin typeface="Source Sans Pro"/>
                <a:ea typeface="Source Sans Pro"/>
              </a:rPr>
              <a:t>Communication </a:t>
            </a:r>
          </a:p>
          <a:p>
            <a:pPr marL="285750" indent="-285750" algn="ctr">
              <a:buChar char="•"/>
            </a:pPr>
            <a:r>
              <a:rPr lang="en-US" sz="4800" b="1">
                <a:solidFill>
                  <a:schemeClr val="bg1"/>
                </a:solidFill>
                <a:latin typeface="Source Sans Pro"/>
                <a:ea typeface="Source Sans Pro"/>
              </a:rPr>
              <a:t>Community </a:t>
            </a:r>
          </a:p>
          <a:p>
            <a:pPr marL="285750" indent="-285750" algn="ctr">
              <a:buChar char="•"/>
            </a:pPr>
            <a:r>
              <a:rPr lang="en-US" sz="4800" b="1">
                <a:solidFill>
                  <a:schemeClr val="bg1"/>
                </a:solidFill>
                <a:latin typeface="Source Sans Pro"/>
                <a:ea typeface="Source Sans Pro"/>
              </a:rPr>
              <a:t>Cooperation </a:t>
            </a:r>
          </a:p>
          <a:p>
            <a:pPr marL="285750" indent="-285750" algn="ctr">
              <a:buChar char="•"/>
            </a:pPr>
            <a:r>
              <a:rPr lang="en-US" sz="4800" b="1">
                <a:solidFill>
                  <a:schemeClr val="bg1"/>
                </a:solidFill>
                <a:latin typeface="Source Sans Pro"/>
                <a:ea typeface="Source Sans Pro"/>
              </a:rPr>
              <a:t>Collaboration</a:t>
            </a:r>
          </a:p>
          <a:p>
            <a:pPr>
              <a:lnSpc>
                <a:spcPct val="100000"/>
              </a:lnSpc>
            </a:pPr>
            <a:endParaRPr lang="en-US" sz="4000">
              <a:solidFill>
                <a:schemeClr val="bg1"/>
              </a:solidFill>
              <a:latin typeface="Source Sans Pro"/>
              <a:ea typeface="Source Sans Pro"/>
            </a:endParaRPr>
          </a:p>
        </p:txBody>
      </p:sp>
    </p:spTree>
    <p:extLst>
      <p:ext uri="{BB962C8B-B14F-4D97-AF65-F5344CB8AC3E}">
        <p14:creationId xmlns:p14="http://schemas.microsoft.com/office/powerpoint/2010/main" val="2307448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65D53-C8AD-512D-7F4E-01F595EDA9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37FA08-98FC-C43F-9AF3-15EEA4A6D816}"/>
              </a:ext>
            </a:extLst>
          </p:cNvPr>
          <p:cNvSpPr>
            <a:spLocks noGrp="1"/>
          </p:cNvSpPr>
          <p:nvPr>
            <p:ph type="title"/>
          </p:nvPr>
        </p:nvSpPr>
        <p:spPr>
          <a:xfrm>
            <a:off x="206248" y="303941"/>
            <a:ext cx="11776690" cy="557784"/>
          </a:xfrm>
        </p:spPr>
        <p:txBody>
          <a:bodyPr/>
          <a:lstStyle/>
          <a:p>
            <a:pPr algn="ctr"/>
            <a:r>
              <a:rPr lang="en-US" sz="4800"/>
              <a:t>Coastal Bend College benchmarks </a:t>
            </a:r>
          </a:p>
        </p:txBody>
      </p:sp>
      <p:sp>
        <p:nvSpPr>
          <p:cNvPr id="4" name="Text Placeholder 3">
            <a:extLst>
              <a:ext uri="{FF2B5EF4-FFF2-40B4-BE49-F238E27FC236}">
                <a16:creationId xmlns:a16="http://schemas.microsoft.com/office/drawing/2014/main" id="{49950103-BB5C-7600-269C-710DD6E79402}"/>
              </a:ext>
            </a:extLst>
          </p:cNvPr>
          <p:cNvSpPr>
            <a:spLocks noGrp="1"/>
          </p:cNvSpPr>
          <p:nvPr>
            <p:ph type="body" sz="quarter" idx="10"/>
          </p:nvPr>
        </p:nvSpPr>
        <p:spPr>
          <a:xfrm>
            <a:off x="841247" y="2044192"/>
            <a:ext cx="11141690" cy="3972560"/>
          </a:xfrm>
        </p:spPr>
        <p:txBody>
          <a:bodyPr vert="horz" lIns="0" tIns="0" rIns="0" bIns="0" rtlCol="0" anchor="t">
            <a:noAutofit/>
          </a:bodyPr>
          <a:lstStyle/>
          <a:p>
            <a:endParaRPr lang="en-US" sz="4800" b="1">
              <a:solidFill>
                <a:schemeClr val="bg1"/>
              </a:solidFill>
              <a:latin typeface="Source Sans Pro"/>
              <a:ea typeface="Source Sans Pro"/>
            </a:endParaRPr>
          </a:p>
        </p:txBody>
      </p:sp>
    </p:spTree>
    <p:extLst>
      <p:ext uri="{BB962C8B-B14F-4D97-AF65-F5344CB8AC3E}">
        <p14:creationId xmlns:p14="http://schemas.microsoft.com/office/powerpoint/2010/main" val="372196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FFF7AA9-7C16-A939-67C8-DF700FEF7D83}"/>
              </a:ext>
            </a:extLst>
          </p:cNvPr>
          <p:cNvSpPr>
            <a:spLocks noGrp="1"/>
          </p:cNvSpPr>
          <p:nvPr>
            <p:ph type="title"/>
          </p:nvPr>
        </p:nvSpPr>
        <p:spPr>
          <a:xfrm>
            <a:off x="153771" y="857251"/>
            <a:ext cx="5785407" cy="4267199"/>
          </a:xfrm>
        </p:spPr>
        <p:txBody>
          <a:bodyPr anchor="t">
            <a:normAutofit/>
          </a:bodyPr>
          <a:lstStyle/>
          <a:p>
            <a:pPr marL="0" indent="0">
              <a:spcBef>
                <a:spcPts val="600"/>
              </a:spcBef>
              <a:spcAft>
                <a:spcPts val="600"/>
              </a:spcAft>
              <a:buNone/>
            </a:pPr>
            <a:r>
              <a:rPr lang="en-US" sz="3600" b="1" i="0">
                <a:effectLst/>
                <a:latin typeface="Aptos" panose="020B0004020202020204" pitchFamily="34" charset="0"/>
              </a:rPr>
              <a:t>STRATEGIC PLANNING </a:t>
            </a:r>
            <a:r>
              <a:rPr lang="en-US" sz="3200">
                <a:latin typeface="Aptos" panose="020B0004020202020204" pitchFamily="34" charset="0"/>
              </a:rPr>
              <a:t>i</a:t>
            </a:r>
            <a:r>
              <a:rPr lang="en-US" sz="3200" b="0" i="0">
                <a:effectLst/>
                <a:latin typeface="Aptos" panose="020B0004020202020204" pitchFamily="34" charset="0"/>
              </a:rPr>
              <a:t>s a comprehensive process that aims to </a:t>
            </a:r>
            <a:r>
              <a:rPr lang="en-US" sz="3200" i="0">
                <a:effectLst/>
                <a:latin typeface="Aptos" panose="020B0004020202020204" pitchFamily="34" charset="0"/>
              </a:rPr>
              <a:t>guide</a:t>
            </a:r>
            <a:r>
              <a:rPr lang="en-US" sz="3200" b="0" i="0">
                <a:effectLst/>
                <a:latin typeface="Aptos" panose="020B0004020202020204" pitchFamily="34" charset="0"/>
              </a:rPr>
              <a:t> the institution's direction and priorities</a:t>
            </a:r>
            <a:r>
              <a:rPr lang="en-US" sz="3200">
                <a:latin typeface="Aptos" panose="020B0004020202020204" pitchFamily="34" charset="0"/>
              </a:rPr>
              <a:t>.  </a:t>
            </a:r>
            <a:br>
              <a:rPr lang="en-US" sz="3200">
                <a:latin typeface="Aptos" panose="020B0004020202020204" pitchFamily="34" charset="0"/>
              </a:rPr>
            </a:br>
            <a:br>
              <a:rPr lang="en-US" sz="3200">
                <a:latin typeface="Aptos" panose="020B0004020202020204" pitchFamily="34" charset="0"/>
              </a:rPr>
            </a:br>
            <a:r>
              <a:rPr lang="en-US" sz="3200">
                <a:latin typeface="Aptos" panose="020B0004020202020204" pitchFamily="34" charset="0"/>
              </a:rPr>
              <a:t>Specific focus is given </a:t>
            </a:r>
            <a:r>
              <a:rPr lang="en-US" sz="3200" b="0" i="0">
                <a:effectLst/>
                <a:latin typeface="Aptos" panose="020B0004020202020204" pitchFamily="34" charset="0"/>
              </a:rPr>
              <a:t>to addressing the unique challenges and opportunities of the region while </a:t>
            </a:r>
            <a:r>
              <a:rPr lang="en-US" sz="3200" i="0">
                <a:effectLst/>
                <a:latin typeface="Aptos" panose="020B0004020202020204" pitchFamily="34" charset="0"/>
              </a:rPr>
              <a:t>aligning with broader state and national higher education goals</a:t>
            </a:r>
            <a:r>
              <a:rPr lang="en-US" sz="3200" b="0" i="0">
                <a:effectLst/>
                <a:latin typeface="Aptos" panose="020B0004020202020204" pitchFamily="34" charset="0"/>
              </a:rPr>
              <a:t>. </a:t>
            </a:r>
          </a:p>
        </p:txBody>
      </p:sp>
      <p:sp>
        <p:nvSpPr>
          <p:cNvPr id="14" name="Text Placeholder 3">
            <a:extLst>
              <a:ext uri="{FF2B5EF4-FFF2-40B4-BE49-F238E27FC236}">
                <a16:creationId xmlns:a16="http://schemas.microsoft.com/office/drawing/2014/main" id="{E74F188B-8478-8063-92F2-7DF7107FFA69}"/>
              </a:ext>
            </a:extLst>
          </p:cNvPr>
          <p:cNvSpPr>
            <a:spLocks noGrp="1"/>
          </p:cNvSpPr>
          <p:nvPr>
            <p:ph type="body" sz="quarter" idx="15"/>
          </p:nvPr>
        </p:nvSpPr>
        <p:spPr>
          <a:xfrm>
            <a:off x="8401353" y="-1"/>
            <a:ext cx="3790650" cy="1155691"/>
          </a:xfrm>
        </p:spPr>
        <p:txBody>
          <a:bodyPr/>
          <a:lstStyle/>
          <a:p>
            <a:endParaRPr lang="en-US"/>
          </a:p>
        </p:txBody>
      </p:sp>
      <p:sp>
        <p:nvSpPr>
          <p:cNvPr id="19" name="Text Placeholder 4">
            <a:extLst>
              <a:ext uri="{FF2B5EF4-FFF2-40B4-BE49-F238E27FC236}">
                <a16:creationId xmlns:a16="http://schemas.microsoft.com/office/drawing/2014/main" id="{2497D616-B626-E77F-946A-F5C9B32B1D77}"/>
              </a:ext>
            </a:extLst>
          </p:cNvPr>
          <p:cNvSpPr>
            <a:spLocks noGrp="1"/>
          </p:cNvSpPr>
          <p:nvPr>
            <p:ph type="body" sz="quarter" idx="12"/>
          </p:nvPr>
        </p:nvSpPr>
        <p:spPr>
          <a:xfrm>
            <a:off x="-3" y="5727700"/>
            <a:ext cx="12192003" cy="1130300"/>
          </a:xfrm>
        </p:spPr>
        <p:txBody>
          <a:bodyPr/>
          <a:lstStyle/>
          <a:p>
            <a:endParaRPr lang="en-US"/>
          </a:p>
        </p:txBody>
      </p:sp>
      <p:sp>
        <p:nvSpPr>
          <p:cNvPr id="21" name="Text Placeholder 5">
            <a:extLst>
              <a:ext uri="{FF2B5EF4-FFF2-40B4-BE49-F238E27FC236}">
                <a16:creationId xmlns:a16="http://schemas.microsoft.com/office/drawing/2014/main" id="{6E2E781D-1669-FB85-358F-DE234383CA3F}"/>
              </a:ext>
            </a:extLst>
          </p:cNvPr>
          <p:cNvSpPr>
            <a:spLocks noGrp="1"/>
          </p:cNvSpPr>
          <p:nvPr>
            <p:ph type="body" sz="quarter" idx="13"/>
          </p:nvPr>
        </p:nvSpPr>
        <p:spPr>
          <a:xfrm>
            <a:off x="0" y="5724189"/>
            <a:ext cx="1503729" cy="1133811"/>
          </a:xfrm>
        </p:spPr>
        <p:txBody>
          <a:bodyPr/>
          <a:lstStyle/>
          <a:p>
            <a:endParaRPr lang="en-US"/>
          </a:p>
        </p:txBody>
      </p:sp>
      <p:sp>
        <p:nvSpPr>
          <p:cNvPr id="23" name="Text Placeholder 6">
            <a:extLst>
              <a:ext uri="{FF2B5EF4-FFF2-40B4-BE49-F238E27FC236}">
                <a16:creationId xmlns:a16="http://schemas.microsoft.com/office/drawing/2014/main" id="{5892C08A-FDE3-4259-526C-D482EA7A152B}"/>
              </a:ext>
            </a:extLst>
          </p:cNvPr>
          <p:cNvSpPr>
            <a:spLocks noGrp="1"/>
          </p:cNvSpPr>
          <p:nvPr>
            <p:ph type="body" sz="quarter" idx="14"/>
          </p:nvPr>
        </p:nvSpPr>
        <p:spPr>
          <a:xfrm>
            <a:off x="8401353" y="0"/>
            <a:ext cx="3790647" cy="1143002"/>
          </a:xfrm>
        </p:spPr>
        <p:txBody>
          <a:bodyPr/>
          <a:lstStyle/>
          <a:p>
            <a:endParaRPr lang="en-US"/>
          </a:p>
        </p:txBody>
      </p:sp>
      <p:sp>
        <p:nvSpPr>
          <p:cNvPr id="4" name="Slide Number Placeholder 3" hidden="1">
            <a:extLst>
              <a:ext uri="{FF2B5EF4-FFF2-40B4-BE49-F238E27FC236}">
                <a16:creationId xmlns:a16="http://schemas.microsoft.com/office/drawing/2014/main" id="{58FEA6BC-F3A8-6DDC-F1F8-6348F54E8BE2}"/>
              </a:ext>
            </a:extLst>
          </p:cNvPr>
          <p:cNvSpPr>
            <a:spLocks noGrp="1"/>
          </p:cNvSpPr>
          <p:nvPr>
            <p:ph type="sldNum" sz="quarter" idx="4294967295"/>
          </p:nvPr>
        </p:nvSpPr>
        <p:spPr>
          <a:xfrm>
            <a:off x="10917936" y="6385422"/>
            <a:ext cx="843264" cy="288000"/>
          </a:xfrm>
        </p:spPr>
        <p:txBody>
          <a:bodyPr/>
          <a:lstStyle/>
          <a:p>
            <a:pPr>
              <a:spcAft>
                <a:spcPts val="600"/>
              </a:spcAft>
            </a:pPr>
            <a:fld id="{B67B645E-C5E5-4727-B977-D372A0AA71D9}" type="slidenum">
              <a:rPr lang="en-US" smtClean="0"/>
              <a:pPr>
                <a:spcAft>
                  <a:spcPts val="600"/>
                </a:spcAft>
              </a:pPr>
              <a:t>2</a:t>
            </a:fld>
            <a:endParaRPr lang="en-US"/>
          </a:p>
        </p:txBody>
      </p:sp>
      <p:sp>
        <p:nvSpPr>
          <p:cNvPr id="12" name="Slide Number Placeholder 3" hidden="1">
            <a:extLst>
              <a:ext uri="{FF2B5EF4-FFF2-40B4-BE49-F238E27FC236}">
                <a16:creationId xmlns:a16="http://schemas.microsoft.com/office/drawing/2014/main" id="{D2E877A8-82A4-BB40-00F8-C2AAD60A2FF6}"/>
              </a:ext>
            </a:extLst>
          </p:cNvPr>
          <p:cNvSpPr>
            <a:spLocks noGrp="1"/>
          </p:cNvSpPr>
          <p:nvPr>
            <p:ph type="sldNum" sz="quarter" idx="4294967295"/>
          </p:nvPr>
        </p:nvSpPr>
        <p:spPr>
          <a:xfrm>
            <a:off x="10917936" y="6385422"/>
            <a:ext cx="843264" cy="288000"/>
          </a:xfrm>
        </p:spPr>
        <p:txBody>
          <a:bodyPr/>
          <a:lstStyle/>
          <a:p>
            <a:pPr>
              <a:spcAft>
                <a:spcPts val="600"/>
              </a:spcAft>
            </a:pPr>
            <a:fld id="{B67B645E-C5E5-4727-B977-D372A0AA71D9}" type="slidenum">
              <a:rPr lang="en-US" smtClean="0"/>
              <a:pPr>
                <a:spcAft>
                  <a:spcPts val="600"/>
                </a:spcAft>
              </a:pPr>
              <a:t>2</a:t>
            </a:fld>
            <a:endParaRPr lang="en-US"/>
          </a:p>
        </p:txBody>
      </p:sp>
      <p:pic>
        <p:nvPicPr>
          <p:cNvPr id="20" name="Picture Placeholder 19" descr="A group of men in sports uniforms&#10;&#10;Description automatically generated">
            <a:extLst>
              <a:ext uri="{FF2B5EF4-FFF2-40B4-BE49-F238E27FC236}">
                <a16:creationId xmlns:a16="http://schemas.microsoft.com/office/drawing/2014/main" id="{B36EAB79-597F-FB0D-7216-93DE85AD867E}"/>
              </a:ext>
            </a:extLst>
          </p:cNvPr>
          <p:cNvPicPr>
            <a:picLocks noGrp="1" noChangeAspect="1"/>
          </p:cNvPicPr>
          <p:nvPr>
            <p:ph type="pic" sz="quarter" idx="11"/>
          </p:nvPr>
        </p:nvPicPr>
        <p:blipFill>
          <a:blip r:embed="rId3"/>
          <a:srcRect l="20345" r="20345"/>
          <a:stretch>
            <a:fillRect/>
          </a:stretch>
        </p:blipFill>
        <p:spPr/>
      </p:pic>
    </p:spTree>
    <p:extLst>
      <p:ext uri="{BB962C8B-B14F-4D97-AF65-F5344CB8AC3E}">
        <p14:creationId xmlns:p14="http://schemas.microsoft.com/office/powerpoint/2010/main" val="413263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F32F3-56F6-FE5E-D982-358F7D7AF3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76BD60-330B-77AA-D8F3-28AABFEBE164}"/>
              </a:ext>
            </a:extLst>
          </p:cNvPr>
          <p:cNvSpPr>
            <a:spLocks noGrp="1"/>
          </p:cNvSpPr>
          <p:nvPr>
            <p:ph type="title"/>
          </p:nvPr>
        </p:nvSpPr>
        <p:spPr>
          <a:xfrm>
            <a:off x="206248" y="303941"/>
            <a:ext cx="11776690" cy="557784"/>
          </a:xfrm>
        </p:spPr>
        <p:txBody>
          <a:bodyPr/>
          <a:lstStyle/>
          <a:p>
            <a:pPr algn="ctr"/>
            <a:r>
              <a:rPr lang="en-US" sz="4800"/>
              <a:t>Coastal Bend College benchmarks </a:t>
            </a:r>
          </a:p>
        </p:txBody>
      </p:sp>
      <p:sp>
        <p:nvSpPr>
          <p:cNvPr id="4" name="Text Placeholder 3">
            <a:extLst>
              <a:ext uri="{FF2B5EF4-FFF2-40B4-BE49-F238E27FC236}">
                <a16:creationId xmlns:a16="http://schemas.microsoft.com/office/drawing/2014/main" id="{315B2037-D97C-C010-CBC4-94959690E463}"/>
              </a:ext>
            </a:extLst>
          </p:cNvPr>
          <p:cNvSpPr>
            <a:spLocks noGrp="1"/>
          </p:cNvSpPr>
          <p:nvPr>
            <p:ph type="body" sz="quarter" idx="10"/>
          </p:nvPr>
        </p:nvSpPr>
        <p:spPr>
          <a:xfrm>
            <a:off x="841247" y="2044192"/>
            <a:ext cx="11141690" cy="3972560"/>
          </a:xfrm>
        </p:spPr>
        <p:txBody>
          <a:bodyPr vert="horz" lIns="0" tIns="0" rIns="0" bIns="0" rtlCol="0" anchor="t">
            <a:noAutofit/>
          </a:bodyPr>
          <a:lstStyle/>
          <a:p>
            <a:endParaRPr lang="en-US" sz="4800" b="1">
              <a:solidFill>
                <a:schemeClr val="bg1"/>
              </a:solidFill>
              <a:latin typeface="Source Sans Pro"/>
              <a:ea typeface="Source Sans Pro"/>
            </a:endParaRPr>
          </a:p>
        </p:txBody>
      </p:sp>
    </p:spTree>
    <p:extLst>
      <p:ext uri="{BB962C8B-B14F-4D97-AF65-F5344CB8AC3E}">
        <p14:creationId xmlns:p14="http://schemas.microsoft.com/office/powerpoint/2010/main" val="12159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FF9C-5C2B-6284-B6D1-ACE5091C0AC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3243849-2020-6187-252F-1C318B340C68}"/>
              </a:ext>
            </a:extLst>
          </p:cNvPr>
          <p:cNvSpPr>
            <a:spLocks noGrp="1"/>
          </p:cNvSpPr>
          <p:nvPr>
            <p:ph type="body" sz="quarter" idx="10"/>
          </p:nvPr>
        </p:nvSpPr>
        <p:spPr>
          <a:xfrm>
            <a:off x="841247" y="1536192"/>
            <a:ext cx="10479215" cy="934330"/>
          </a:xfrm>
        </p:spPr>
        <p:txBody>
          <a:bodyPr vert="horz" lIns="0" tIns="0" rIns="0" bIns="0" rtlCol="0" anchor="t">
            <a:noAutofit/>
          </a:bodyPr>
          <a:lstStyle/>
          <a:p>
            <a:pPr algn="ctr"/>
            <a:r>
              <a:rPr lang="en-US"/>
              <a:t>Student Enrollment </a:t>
            </a:r>
          </a:p>
          <a:p>
            <a:pPr algn="ctr"/>
            <a:endParaRPr lang="en-US"/>
          </a:p>
          <a:p>
            <a:pPr algn="ctr"/>
            <a:endParaRPr lang="en-US"/>
          </a:p>
        </p:txBody>
      </p:sp>
      <p:pic>
        <p:nvPicPr>
          <p:cNvPr id="7" name="Picture 6" descr="A blue and black logo&#10;&#10;Description automatically generated">
            <a:extLst>
              <a:ext uri="{FF2B5EF4-FFF2-40B4-BE49-F238E27FC236}">
                <a16:creationId xmlns:a16="http://schemas.microsoft.com/office/drawing/2014/main" id="{A33F1969-2C0E-42CC-6734-6E8D5D597445}"/>
              </a:ext>
            </a:extLst>
          </p:cNvPr>
          <p:cNvPicPr>
            <a:picLocks noChangeAspect="1"/>
          </p:cNvPicPr>
          <p:nvPr/>
        </p:nvPicPr>
        <p:blipFill>
          <a:blip r:embed="rId2"/>
          <a:stretch>
            <a:fillRect/>
          </a:stretch>
        </p:blipFill>
        <p:spPr>
          <a:xfrm>
            <a:off x="4015311" y="3429073"/>
            <a:ext cx="4157939" cy="3023621"/>
          </a:xfrm>
          <a:prstGeom prst="rect">
            <a:avLst/>
          </a:prstGeom>
        </p:spPr>
      </p:pic>
    </p:spTree>
    <p:extLst>
      <p:ext uri="{BB962C8B-B14F-4D97-AF65-F5344CB8AC3E}">
        <p14:creationId xmlns:p14="http://schemas.microsoft.com/office/powerpoint/2010/main" val="384707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1BF35-BBC4-3910-D2CB-8F353B00AF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65A861-BC55-3F77-457A-9D2151B899FA}"/>
              </a:ext>
            </a:extLst>
          </p:cNvPr>
          <p:cNvSpPr>
            <a:spLocks noGrp="1"/>
          </p:cNvSpPr>
          <p:nvPr>
            <p:ph type="title"/>
          </p:nvPr>
        </p:nvSpPr>
        <p:spPr>
          <a:xfrm>
            <a:off x="206248" y="303941"/>
            <a:ext cx="11776690" cy="557784"/>
          </a:xfrm>
        </p:spPr>
        <p:txBody>
          <a:bodyPr/>
          <a:lstStyle/>
          <a:p>
            <a:pPr algn="ctr"/>
            <a:r>
              <a:rPr lang="en-US" sz="4000"/>
              <a:t>Student Enrollment: Fall Headcount </a:t>
            </a:r>
          </a:p>
        </p:txBody>
      </p:sp>
      <p:pic>
        <p:nvPicPr>
          <p:cNvPr id="7" name="Picture 6" descr="A blue and black logo&#10;&#10;Description automatically generated">
            <a:extLst>
              <a:ext uri="{FF2B5EF4-FFF2-40B4-BE49-F238E27FC236}">
                <a16:creationId xmlns:a16="http://schemas.microsoft.com/office/drawing/2014/main" id="{DD8E90E7-FB45-6F6C-BD16-003B91A66FAC}"/>
              </a:ext>
            </a:extLst>
          </p:cNvPr>
          <p:cNvPicPr>
            <a:picLocks noChangeAspect="1"/>
          </p:cNvPicPr>
          <p:nvPr/>
        </p:nvPicPr>
        <p:blipFill>
          <a:blip r:embed="rId3"/>
          <a:stretch>
            <a:fillRect/>
          </a:stretch>
        </p:blipFill>
        <p:spPr>
          <a:xfrm>
            <a:off x="11007678" y="5991014"/>
            <a:ext cx="822628" cy="562736"/>
          </a:xfrm>
          <a:prstGeom prst="rect">
            <a:avLst/>
          </a:prstGeom>
        </p:spPr>
      </p:pic>
      <p:pic>
        <p:nvPicPr>
          <p:cNvPr id="2" name="Picture 1" descr="A screenshot of a graph&#10;&#10;AI-generated content may be incorrect.">
            <a:extLst>
              <a:ext uri="{FF2B5EF4-FFF2-40B4-BE49-F238E27FC236}">
                <a16:creationId xmlns:a16="http://schemas.microsoft.com/office/drawing/2014/main" id="{E767AF4B-A33C-57FA-085A-B48F31E4DF04}"/>
              </a:ext>
            </a:extLst>
          </p:cNvPr>
          <p:cNvPicPr>
            <a:picLocks noChangeAspect="1"/>
          </p:cNvPicPr>
          <p:nvPr/>
        </p:nvPicPr>
        <p:blipFill>
          <a:blip r:embed="rId4"/>
          <a:stretch>
            <a:fillRect/>
          </a:stretch>
        </p:blipFill>
        <p:spPr>
          <a:xfrm>
            <a:off x="8932618" y="1250706"/>
            <a:ext cx="3128840" cy="2178050"/>
          </a:xfrm>
          <a:prstGeom prst="rect">
            <a:avLst/>
          </a:prstGeom>
        </p:spPr>
      </p:pic>
      <p:pic>
        <p:nvPicPr>
          <p:cNvPr id="4" name="Picture 3" descr="A graph with numbers and a line&#10;&#10;AI-generated content may be incorrect.">
            <a:extLst>
              <a:ext uri="{FF2B5EF4-FFF2-40B4-BE49-F238E27FC236}">
                <a16:creationId xmlns:a16="http://schemas.microsoft.com/office/drawing/2014/main" id="{A72718E6-CF7F-6F7C-26DF-30B930DFB43E}"/>
              </a:ext>
            </a:extLst>
          </p:cNvPr>
          <p:cNvPicPr>
            <a:picLocks noChangeAspect="1"/>
          </p:cNvPicPr>
          <p:nvPr/>
        </p:nvPicPr>
        <p:blipFill>
          <a:blip r:embed="rId5"/>
          <a:stretch>
            <a:fillRect/>
          </a:stretch>
        </p:blipFill>
        <p:spPr>
          <a:xfrm>
            <a:off x="586398" y="1250706"/>
            <a:ext cx="8098203" cy="4874357"/>
          </a:xfrm>
          <a:prstGeom prst="rect">
            <a:avLst/>
          </a:prstGeom>
        </p:spPr>
      </p:pic>
    </p:spTree>
    <p:extLst>
      <p:ext uri="{BB962C8B-B14F-4D97-AF65-F5344CB8AC3E}">
        <p14:creationId xmlns:p14="http://schemas.microsoft.com/office/powerpoint/2010/main" val="268620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1EB1B-3657-9F0A-5366-B07304D519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AB3343-E801-C8B1-9C29-8D0E4A435BE9}"/>
              </a:ext>
            </a:extLst>
          </p:cNvPr>
          <p:cNvSpPr>
            <a:spLocks noGrp="1"/>
          </p:cNvSpPr>
          <p:nvPr>
            <p:ph type="title"/>
          </p:nvPr>
        </p:nvSpPr>
        <p:spPr>
          <a:xfrm>
            <a:off x="206248" y="303941"/>
            <a:ext cx="11776690" cy="557784"/>
          </a:xfrm>
        </p:spPr>
        <p:txBody>
          <a:bodyPr/>
          <a:lstStyle/>
          <a:p>
            <a:pPr algn="ctr"/>
            <a:r>
              <a:rPr lang="en-US" sz="4000"/>
              <a:t>Student Enrollment: BY Location</a:t>
            </a:r>
          </a:p>
        </p:txBody>
      </p:sp>
      <p:pic>
        <p:nvPicPr>
          <p:cNvPr id="7" name="Picture 6" descr="A blue and black logo&#10;&#10;Description automatically generated">
            <a:extLst>
              <a:ext uri="{FF2B5EF4-FFF2-40B4-BE49-F238E27FC236}">
                <a16:creationId xmlns:a16="http://schemas.microsoft.com/office/drawing/2014/main" id="{DCDA5BEF-62A8-3F06-095E-FBC281C171DF}"/>
              </a:ext>
            </a:extLst>
          </p:cNvPr>
          <p:cNvPicPr>
            <a:picLocks noChangeAspect="1"/>
          </p:cNvPicPr>
          <p:nvPr/>
        </p:nvPicPr>
        <p:blipFill>
          <a:blip r:embed="rId3"/>
          <a:stretch>
            <a:fillRect/>
          </a:stretch>
        </p:blipFill>
        <p:spPr>
          <a:xfrm>
            <a:off x="11007678" y="5991014"/>
            <a:ext cx="822628" cy="562736"/>
          </a:xfrm>
          <a:prstGeom prst="rect">
            <a:avLst/>
          </a:prstGeom>
        </p:spPr>
      </p:pic>
      <p:pic>
        <p:nvPicPr>
          <p:cNvPr id="4" name="Picture 3" descr="A table with numbers and text&#10;&#10;AI-generated content may be incorrect.">
            <a:extLst>
              <a:ext uri="{FF2B5EF4-FFF2-40B4-BE49-F238E27FC236}">
                <a16:creationId xmlns:a16="http://schemas.microsoft.com/office/drawing/2014/main" id="{B8A9DB96-8054-E824-EE11-FC42A46A4509}"/>
              </a:ext>
            </a:extLst>
          </p:cNvPr>
          <p:cNvPicPr>
            <a:picLocks noChangeAspect="1"/>
          </p:cNvPicPr>
          <p:nvPr/>
        </p:nvPicPr>
        <p:blipFill>
          <a:blip r:embed="rId4"/>
          <a:stretch>
            <a:fillRect/>
          </a:stretch>
        </p:blipFill>
        <p:spPr>
          <a:xfrm>
            <a:off x="737658" y="1712913"/>
            <a:ext cx="10727266" cy="2723091"/>
          </a:xfrm>
          <a:prstGeom prst="rect">
            <a:avLst/>
          </a:prstGeom>
        </p:spPr>
      </p:pic>
    </p:spTree>
    <p:extLst>
      <p:ext uri="{BB962C8B-B14F-4D97-AF65-F5344CB8AC3E}">
        <p14:creationId xmlns:p14="http://schemas.microsoft.com/office/powerpoint/2010/main" val="2347572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449EF-B4E1-F5D7-6BBA-BAA7AA491C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77F11E-5D15-C90E-5C40-D3333E1194F2}"/>
              </a:ext>
            </a:extLst>
          </p:cNvPr>
          <p:cNvSpPr>
            <a:spLocks noGrp="1"/>
          </p:cNvSpPr>
          <p:nvPr>
            <p:ph type="title"/>
          </p:nvPr>
        </p:nvSpPr>
        <p:spPr>
          <a:xfrm>
            <a:off x="206248" y="303941"/>
            <a:ext cx="11776690" cy="557784"/>
          </a:xfrm>
        </p:spPr>
        <p:txBody>
          <a:bodyPr/>
          <a:lstStyle/>
          <a:p>
            <a:pPr algn="ctr"/>
            <a:r>
              <a:rPr lang="en-US" sz="4800"/>
              <a:t>Student Enrollment </a:t>
            </a:r>
            <a:r>
              <a:rPr lang="en-US" sz="4800" err="1"/>
              <a:t>Forcast</a:t>
            </a:r>
          </a:p>
        </p:txBody>
      </p:sp>
      <p:pic>
        <p:nvPicPr>
          <p:cNvPr id="5" name="Picture 4" descr="A table with numbers and a list of college&#10;&#10;AI-generated content may be incorrect.">
            <a:extLst>
              <a:ext uri="{FF2B5EF4-FFF2-40B4-BE49-F238E27FC236}">
                <a16:creationId xmlns:a16="http://schemas.microsoft.com/office/drawing/2014/main" id="{E732C783-2C8E-A359-BF6F-1E12DD944E0D}"/>
              </a:ext>
            </a:extLst>
          </p:cNvPr>
          <p:cNvPicPr>
            <a:picLocks noChangeAspect="1"/>
          </p:cNvPicPr>
          <p:nvPr/>
        </p:nvPicPr>
        <p:blipFill>
          <a:blip r:embed="rId3"/>
          <a:stretch>
            <a:fillRect/>
          </a:stretch>
        </p:blipFill>
        <p:spPr>
          <a:xfrm>
            <a:off x="1921864" y="1178056"/>
            <a:ext cx="8348271" cy="5313856"/>
          </a:xfrm>
          <a:prstGeom prst="rect">
            <a:avLst/>
          </a:prstGeom>
        </p:spPr>
      </p:pic>
    </p:spTree>
    <p:extLst>
      <p:ext uri="{BB962C8B-B14F-4D97-AF65-F5344CB8AC3E}">
        <p14:creationId xmlns:p14="http://schemas.microsoft.com/office/powerpoint/2010/main" val="1558727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DB040-ECB9-4AF5-37C0-CE74523771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7DB042-13DF-F1D3-72A2-39B47B4019A5}"/>
              </a:ext>
            </a:extLst>
          </p:cNvPr>
          <p:cNvSpPr>
            <a:spLocks noGrp="1"/>
          </p:cNvSpPr>
          <p:nvPr>
            <p:ph type="title"/>
          </p:nvPr>
        </p:nvSpPr>
        <p:spPr>
          <a:xfrm>
            <a:off x="206248" y="303941"/>
            <a:ext cx="11776690" cy="557784"/>
          </a:xfrm>
        </p:spPr>
        <p:txBody>
          <a:bodyPr/>
          <a:lstStyle/>
          <a:p>
            <a:pPr algn="ctr"/>
            <a:r>
              <a:rPr lang="en-US" sz="4800"/>
              <a:t>Student Population By Type</a:t>
            </a:r>
            <a:endParaRPr lang="en-US" sz="4800" err="1"/>
          </a:p>
        </p:txBody>
      </p:sp>
    </p:spTree>
    <p:extLst>
      <p:ext uri="{BB962C8B-B14F-4D97-AF65-F5344CB8AC3E}">
        <p14:creationId xmlns:p14="http://schemas.microsoft.com/office/powerpoint/2010/main" val="1804470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1404F-52A3-0502-2424-F644CD4B5A4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AD25A18-3EB6-2E8C-66C7-555A730BE7D9}"/>
              </a:ext>
            </a:extLst>
          </p:cNvPr>
          <p:cNvSpPr>
            <a:spLocks noGrp="1"/>
          </p:cNvSpPr>
          <p:nvPr>
            <p:ph type="body" sz="quarter" idx="10"/>
          </p:nvPr>
        </p:nvSpPr>
        <p:spPr>
          <a:xfrm>
            <a:off x="841247" y="1536192"/>
            <a:ext cx="10479215" cy="934330"/>
          </a:xfrm>
        </p:spPr>
        <p:txBody>
          <a:bodyPr vert="horz" lIns="0" tIns="0" rIns="0" bIns="0" rtlCol="0" anchor="t">
            <a:noAutofit/>
          </a:bodyPr>
          <a:lstStyle/>
          <a:p>
            <a:pPr algn="ctr"/>
            <a:r>
              <a:rPr lang="en-US"/>
              <a:t>Student Demographics </a:t>
            </a:r>
          </a:p>
          <a:p>
            <a:pPr algn="ctr"/>
            <a:endParaRPr lang="en-US"/>
          </a:p>
          <a:p>
            <a:pPr algn="ctr"/>
            <a:endParaRPr lang="en-US"/>
          </a:p>
        </p:txBody>
      </p:sp>
      <p:pic>
        <p:nvPicPr>
          <p:cNvPr id="7" name="Picture 6" descr="A blue and black logo&#10;&#10;Description automatically generated">
            <a:extLst>
              <a:ext uri="{FF2B5EF4-FFF2-40B4-BE49-F238E27FC236}">
                <a16:creationId xmlns:a16="http://schemas.microsoft.com/office/drawing/2014/main" id="{69B2424C-FC6C-466A-9083-967C748FB7EE}"/>
              </a:ext>
            </a:extLst>
          </p:cNvPr>
          <p:cNvPicPr>
            <a:picLocks noChangeAspect="1"/>
          </p:cNvPicPr>
          <p:nvPr/>
        </p:nvPicPr>
        <p:blipFill>
          <a:blip r:embed="rId2"/>
          <a:stretch>
            <a:fillRect/>
          </a:stretch>
        </p:blipFill>
        <p:spPr>
          <a:xfrm>
            <a:off x="4015311" y="3429073"/>
            <a:ext cx="4157939" cy="3023621"/>
          </a:xfrm>
          <a:prstGeom prst="rect">
            <a:avLst/>
          </a:prstGeom>
        </p:spPr>
      </p:pic>
    </p:spTree>
    <p:extLst>
      <p:ext uri="{BB962C8B-B14F-4D97-AF65-F5344CB8AC3E}">
        <p14:creationId xmlns:p14="http://schemas.microsoft.com/office/powerpoint/2010/main" val="3706958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9C16C-B5A5-A32F-DAA5-6E818A8952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A89E37-A567-DF4A-CB66-89C6CBA38B2C}"/>
              </a:ext>
            </a:extLst>
          </p:cNvPr>
          <p:cNvSpPr>
            <a:spLocks noGrp="1"/>
          </p:cNvSpPr>
          <p:nvPr>
            <p:ph type="title"/>
          </p:nvPr>
        </p:nvSpPr>
        <p:spPr>
          <a:xfrm>
            <a:off x="206248" y="303941"/>
            <a:ext cx="11776690" cy="557784"/>
          </a:xfrm>
        </p:spPr>
        <p:txBody>
          <a:bodyPr/>
          <a:lstStyle/>
          <a:p>
            <a:pPr algn="ctr"/>
            <a:r>
              <a:rPr lang="en-US" sz="4800"/>
              <a:t>Student Demographics:</a:t>
            </a:r>
          </a:p>
        </p:txBody>
      </p:sp>
      <p:pic>
        <p:nvPicPr>
          <p:cNvPr id="6" name="Picture 5" descr="A table with numbers and a number of men and women&#10;&#10;AI-generated content may be incorrect.">
            <a:extLst>
              <a:ext uri="{FF2B5EF4-FFF2-40B4-BE49-F238E27FC236}">
                <a16:creationId xmlns:a16="http://schemas.microsoft.com/office/drawing/2014/main" id="{D171B546-7F1D-0EBC-A9DF-9D1A2299FF7D}"/>
              </a:ext>
            </a:extLst>
          </p:cNvPr>
          <p:cNvPicPr>
            <a:picLocks noChangeAspect="1"/>
          </p:cNvPicPr>
          <p:nvPr/>
        </p:nvPicPr>
        <p:blipFill>
          <a:blip r:embed="rId3"/>
          <a:stretch>
            <a:fillRect/>
          </a:stretch>
        </p:blipFill>
        <p:spPr>
          <a:xfrm>
            <a:off x="515449" y="1059107"/>
            <a:ext cx="11346717" cy="1301017"/>
          </a:xfrm>
          <a:prstGeom prst="rect">
            <a:avLst/>
          </a:prstGeom>
        </p:spPr>
      </p:pic>
      <p:pic>
        <p:nvPicPr>
          <p:cNvPr id="8" name="Picture 7" descr="A table with numbers and a number&#10;&#10;AI-generated content may be incorrect.">
            <a:extLst>
              <a:ext uri="{FF2B5EF4-FFF2-40B4-BE49-F238E27FC236}">
                <a16:creationId xmlns:a16="http://schemas.microsoft.com/office/drawing/2014/main" id="{1D432309-7828-7AC9-8C6F-9AC96C2E8A2A}"/>
              </a:ext>
            </a:extLst>
          </p:cNvPr>
          <p:cNvPicPr>
            <a:picLocks noChangeAspect="1"/>
          </p:cNvPicPr>
          <p:nvPr/>
        </p:nvPicPr>
        <p:blipFill>
          <a:blip r:embed="rId4"/>
          <a:stretch>
            <a:fillRect/>
          </a:stretch>
        </p:blipFill>
        <p:spPr>
          <a:xfrm>
            <a:off x="515662" y="2365687"/>
            <a:ext cx="11340367" cy="2177073"/>
          </a:xfrm>
          <a:prstGeom prst="rect">
            <a:avLst/>
          </a:prstGeom>
        </p:spPr>
      </p:pic>
      <p:pic>
        <p:nvPicPr>
          <p:cNvPr id="10" name="Picture 9" descr="A table with numbers and percentages&#10;&#10;AI-generated content may be incorrect.">
            <a:extLst>
              <a:ext uri="{FF2B5EF4-FFF2-40B4-BE49-F238E27FC236}">
                <a16:creationId xmlns:a16="http://schemas.microsoft.com/office/drawing/2014/main" id="{7CD67535-2766-B575-C719-5FB8B10E4752}"/>
              </a:ext>
            </a:extLst>
          </p:cNvPr>
          <p:cNvPicPr>
            <a:picLocks noChangeAspect="1"/>
          </p:cNvPicPr>
          <p:nvPr/>
        </p:nvPicPr>
        <p:blipFill>
          <a:blip r:embed="rId5"/>
          <a:srcRect l="2607" t="9446" r="6778" b="16612"/>
          <a:stretch/>
        </p:blipFill>
        <p:spPr>
          <a:xfrm>
            <a:off x="519770" y="4548846"/>
            <a:ext cx="11335500" cy="2048263"/>
          </a:xfrm>
          <a:prstGeom prst="rect">
            <a:avLst/>
          </a:prstGeom>
        </p:spPr>
      </p:pic>
    </p:spTree>
    <p:extLst>
      <p:ext uri="{BB962C8B-B14F-4D97-AF65-F5344CB8AC3E}">
        <p14:creationId xmlns:p14="http://schemas.microsoft.com/office/powerpoint/2010/main" val="4294854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F6D7B-5E5C-D7AC-A686-ECFA4BD4828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9815887-A005-FC78-747E-078533F19668}"/>
              </a:ext>
            </a:extLst>
          </p:cNvPr>
          <p:cNvSpPr>
            <a:spLocks noGrp="1"/>
          </p:cNvSpPr>
          <p:nvPr>
            <p:ph type="body" sz="quarter" idx="10"/>
          </p:nvPr>
        </p:nvSpPr>
        <p:spPr>
          <a:xfrm>
            <a:off x="841247" y="1536192"/>
            <a:ext cx="10479215" cy="934330"/>
          </a:xfrm>
        </p:spPr>
        <p:txBody>
          <a:bodyPr vert="horz" lIns="0" tIns="0" rIns="0" bIns="0" rtlCol="0" anchor="t">
            <a:noAutofit/>
          </a:bodyPr>
          <a:lstStyle/>
          <a:p>
            <a:pPr algn="ctr"/>
            <a:r>
              <a:rPr lang="en-US"/>
              <a:t>Student Retention  </a:t>
            </a:r>
          </a:p>
          <a:p>
            <a:pPr algn="ctr"/>
            <a:endParaRPr lang="en-US"/>
          </a:p>
          <a:p>
            <a:pPr algn="ctr"/>
            <a:endParaRPr lang="en-US"/>
          </a:p>
        </p:txBody>
      </p:sp>
      <p:pic>
        <p:nvPicPr>
          <p:cNvPr id="7" name="Picture 6" descr="A blue and black logo&#10;&#10;Description automatically generated">
            <a:extLst>
              <a:ext uri="{FF2B5EF4-FFF2-40B4-BE49-F238E27FC236}">
                <a16:creationId xmlns:a16="http://schemas.microsoft.com/office/drawing/2014/main" id="{AF1E5694-2AD4-8D15-4403-8E4231F2779A}"/>
              </a:ext>
            </a:extLst>
          </p:cNvPr>
          <p:cNvPicPr>
            <a:picLocks noChangeAspect="1"/>
          </p:cNvPicPr>
          <p:nvPr/>
        </p:nvPicPr>
        <p:blipFill>
          <a:blip r:embed="rId2"/>
          <a:stretch>
            <a:fillRect/>
          </a:stretch>
        </p:blipFill>
        <p:spPr>
          <a:xfrm>
            <a:off x="4015311" y="3429073"/>
            <a:ext cx="4157939" cy="3023621"/>
          </a:xfrm>
          <a:prstGeom prst="rect">
            <a:avLst/>
          </a:prstGeom>
        </p:spPr>
      </p:pic>
    </p:spTree>
    <p:extLst>
      <p:ext uri="{BB962C8B-B14F-4D97-AF65-F5344CB8AC3E}">
        <p14:creationId xmlns:p14="http://schemas.microsoft.com/office/powerpoint/2010/main" val="1321054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1932D-B401-FE97-C691-C946BD3E94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7B4344-0563-CBAE-1C7F-8A34D69378D7}"/>
              </a:ext>
            </a:extLst>
          </p:cNvPr>
          <p:cNvSpPr>
            <a:spLocks noGrp="1"/>
          </p:cNvSpPr>
          <p:nvPr>
            <p:ph type="title"/>
          </p:nvPr>
        </p:nvSpPr>
        <p:spPr>
          <a:xfrm>
            <a:off x="206248" y="303941"/>
            <a:ext cx="11776690" cy="557784"/>
          </a:xfrm>
        </p:spPr>
        <p:txBody>
          <a:bodyPr/>
          <a:lstStyle/>
          <a:p>
            <a:pPr algn="ctr"/>
            <a:r>
              <a:rPr lang="en-US" sz="4800"/>
              <a:t>Fall to Spring</a:t>
            </a:r>
          </a:p>
        </p:txBody>
      </p:sp>
    </p:spTree>
    <p:extLst>
      <p:ext uri="{BB962C8B-B14F-4D97-AF65-F5344CB8AC3E}">
        <p14:creationId xmlns:p14="http://schemas.microsoft.com/office/powerpoint/2010/main" val="105673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5CBB6-9FBA-698E-0882-4C4E681B2CF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D552486-78F5-6131-B195-053A5F23FE78}"/>
              </a:ext>
            </a:extLst>
          </p:cNvPr>
          <p:cNvSpPr>
            <a:spLocks noGrp="1"/>
          </p:cNvSpPr>
          <p:nvPr>
            <p:ph type="body" sz="quarter" idx="10"/>
          </p:nvPr>
        </p:nvSpPr>
        <p:spPr/>
        <p:txBody>
          <a:bodyPr>
            <a:normAutofit/>
          </a:bodyPr>
          <a:lstStyle/>
          <a:p>
            <a:pPr marL="0" indent="0">
              <a:spcBef>
                <a:spcPts val="600"/>
              </a:spcBef>
              <a:spcAft>
                <a:spcPts val="600"/>
              </a:spcAft>
              <a:buNone/>
            </a:pPr>
            <a:r>
              <a:rPr lang="en-US" sz="2600" b="0" i="0">
                <a:solidFill>
                  <a:schemeClr val="bg1"/>
                </a:solidFill>
                <a:effectLst/>
              </a:rPr>
              <a:t>Key Components of a Strategic Plan include: </a:t>
            </a:r>
          </a:p>
          <a:p>
            <a:pPr marL="0" indent="0">
              <a:spcBef>
                <a:spcPts val="600"/>
              </a:spcBef>
              <a:spcAft>
                <a:spcPts val="600"/>
              </a:spcAft>
              <a:buNone/>
            </a:pPr>
            <a:endParaRPr lang="en-US" sz="2400" b="0" i="0">
              <a:effectLst/>
            </a:endParaRPr>
          </a:p>
        </p:txBody>
      </p:sp>
      <p:sp>
        <p:nvSpPr>
          <p:cNvPr id="12" name="Slide Number Placeholder 3">
            <a:extLst>
              <a:ext uri="{FF2B5EF4-FFF2-40B4-BE49-F238E27FC236}">
                <a16:creationId xmlns:a16="http://schemas.microsoft.com/office/drawing/2014/main" id="{34D5BF2A-C691-A8CA-3672-5F40E8A1CEEE}"/>
              </a:ext>
            </a:extLst>
          </p:cNvPr>
          <p:cNvSpPr>
            <a:spLocks noGrp="1"/>
          </p:cNvSpPr>
          <p:nvPr>
            <p:ph type="sldNum" sz="quarter" idx="4294967295"/>
          </p:nvPr>
        </p:nvSpPr>
        <p:spPr>
          <a:xfrm>
            <a:off x="11347450" y="6384925"/>
            <a:ext cx="844550" cy="288925"/>
          </a:xfrm>
        </p:spPr>
        <p:txBody>
          <a:bodyPr/>
          <a:lstStyle/>
          <a:p>
            <a:pPr>
              <a:spcAft>
                <a:spcPts val="600"/>
              </a:spcAft>
            </a:pPr>
            <a:fld id="{B67B645E-C5E5-4727-B977-D372A0AA71D9}" type="slidenum">
              <a:rPr lang="en-US" smtClean="0"/>
              <a:pPr>
                <a:spcAft>
                  <a:spcPts val="600"/>
                </a:spcAft>
              </a:pPr>
              <a:t>3</a:t>
            </a:fld>
            <a:endParaRPr lang="en-US"/>
          </a:p>
        </p:txBody>
      </p:sp>
      <p:sp>
        <p:nvSpPr>
          <p:cNvPr id="4" name="Slide Number Placeholder 3" hidden="1">
            <a:extLst>
              <a:ext uri="{FF2B5EF4-FFF2-40B4-BE49-F238E27FC236}">
                <a16:creationId xmlns:a16="http://schemas.microsoft.com/office/drawing/2014/main" id="{FCE7B5DE-73A0-5A17-E364-50403B922D11}"/>
              </a:ext>
            </a:extLst>
          </p:cNvPr>
          <p:cNvSpPr>
            <a:spLocks noGrp="1"/>
          </p:cNvSpPr>
          <p:nvPr>
            <p:ph type="sldNum" sz="quarter" idx="4294967295"/>
          </p:nvPr>
        </p:nvSpPr>
        <p:spPr>
          <a:xfrm>
            <a:off x="11347450" y="6384925"/>
            <a:ext cx="844550" cy="288925"/>
          </a:xfrm>
        </p:spPr>
        <p:txBody>
          <a:bodyPr/>
          <a:lstStyle/>
          <a:p>
            <a:pPr>
              <a:spcAft>
                <a:spcPts val="600"/>
              </a:spcAft>
            </a:pPr>
            <a:fld id="{B67B645E-C5E5-4727-B977-D372A0AA71D9}" type="slidenum">
              <a:rPr lang="en-US" smtClean="0"/>
              <a:pPr>
                <a:spcAft>
                  <a:spcPts val="600"/>
                </a:spcAft>
              </a:pPr>
              <a:t>3</a:t>
            </a:fld>
            <a:endParaRPr lang="en-US"/>
          </a:p>
        </p:txBody>
      </p:sp>
      <p:graphicFrame>
        <p:nvGraphicFramePr>
          <p:cNvPr id="8" name="Table 7">
            <a:extLst>
              <a:ext uri="{FF2B5EF4-FFF2-40B4-BE49-F238E27FC236}">
                <a16:creationId xmlns:a16="http://schemas.microsoft.com/office/drawing/2014/main" id="{A3C77EB4-A0CF-8970-C8A4-A95DA85A306D}"/>
              </a:ext>
            </a:extLst>
          </p:cNvPr>
          <p:cNvGraphicFramePr>
            <a:graphicFrameLocks noGrp="1"/>
          </p:cNvGraphicFramePr>
          <p:nvPr>
            <p:extLst>
              <p:ext uri="{D42A27DB-BD31-4B8C-83A1-F6EECF244321}">
                <p14:modId xmlns:p14="http://schemas.microsoft.com/office/powerpoint/2010/main" val="2401852247"/>
              </p:ext>
            </p:extLst>
          </p:nvPr>
        </p:nvGraphicFramePr>
        <p:xfrm>
          <a:off x="419075" y="1125341"/>
          <a:ext cx="11353850" cy="5029200"/>
        </p:xfrm>
        <a:graphic>
          <a:graphicData uri="http://schemas.openxmlformats.org/drawingml/2006/table">
            <a:tbl>
              <a:tblPr bandRow="1">
                <a:tableStyleId>{10A1B5D5-9B99-4C35-A422-299274C87663}</a:tableStyleId>
              </a:tblPr>
              <a:tblGrid>
                <a:gridCol w="1924370">
                  <a:extLst>
                    <a:ext uri="{9D8B030D-6E8A-4147-A177-3AD203B41FA5}">
                      <a16:colId xmlns:a16="http://schemas.microsoft.com/office/drawing/2014/main" val="1171805608"/>
                    </a:ext>
                  </a:extLst>
                </a:gridCol>
                <a:gridCol w="9429480">
                  <a:extLst>
                    <a:ext uri="{9D8B030D-6E8A-4147-A177-3AD203B41FA5}">
                      <a16:colId xmlns:a16="http://schemas.microsoft.com/office/drawing/2014/main" val="4188094853"/>
                    </a:ext>
                  </a:extLst>
                </a:gridCol>
              </a:tblGrid>
              <a:tr h="370840">
                <a:tc>
                  <a:txBody>
                    <a:bodyPr/>
                    <a:lstStyle/>
                    <a:p>
                      <a:r>
                        <a:rPr lang="en-US" b="1"/>
                        <a:t>Student Access and Success</a:t>
                      </a:r>
                    </a:p>
                  </a:txBody>
                  <a:tcPr/>
                </a:tc>
                <a:tc>
                  <a:txBody>
                    <a:bodyPr/>
                    <a:lstStyle/>
                    <a:p>
                      <a:r>
                        <a:rPr lang="en-US"/>
                        <a:t>Developing initiatives to increase enrollment, retention, and graduation rates among rural students. This may involve creating outreach programs, providing financial support, and partnering with local school districts to improve college readiness.</a:t>
                      </a:r>
                    </a:p>
                  </a:txBody>
                  <a:tcPr/>
                </a:tc>
                <a:extLst>
                  <a:ext uri="{0D108BD9-81ED-4DB2-BD59-A6C34878D82A}">
                    <a16:rowId xmlns:a16="http://schemas.microsoft.com/office/drawing/2014/main" val="571755714"/>
                  </a:ext>
                </a:extLst>
              </a:tr>
              <a:tr h="370840">
                <a:tc>
                  <a:txBody>
                    <a:bodyPr/>
                    <a:lstStyle/>
                    <a:p>
                      <a:r>
                        <a:rPr lang="en-US" b="1"/>
                        <a:t>Workforce Development</a:t>
                      </a:r>
                    </a:p>
                  </a:txBody>
                  <a:tcPr/>
                </a:tc>
                <a:tc>
                  <a:txBody>
                    <a:bodyPr/>
                    <a:lstStyle/>
                    <a:p>
                      <a:r>
                        <a:rPr lang="en-US"/>
                        <a:t>Aligning academic programs with regional workforce needs to ensure students are prepared for local job opportunities. This could include expanding vocational and technical programs relevant to the rural South Texas economy.</a:t>
                      </a:r>
                    </a:p>
                  </a:txBody>
                  <a:tcPr/>
                </a:tc>
                <a:extLst>
                  <a:ext uri="{0D108BD9-81ED-4DB2-BD59-A6C34878D82A}">
                    <a16:rowId xmlns:a16="http://schemas.microsoft.com/office/drawing/2014/main" val="2285438630"/>
                  </a:ext>
                </a:extLst>
              </a:tr>
              <a:tr h="370840">
                <a:tc>
                  <a:txBody>
                    <a:bodyPr/>
                    <a:lstStyle/>
                    <a:p>
                      <a:r>
                        <a:rPr lang="en-US" b="1"/>
                        <a:t>Community Partnerships</a:t>
                      </a:r>
                    </a:p>
                  </a:txBody>
                  <a:tcPr/>
                </a:tc>
                <a:tc>
                  <a:txBody>
                    <a:bodyPr/>
                    <a:lstStyle/>
                    <a:p>
                      <a:r>
                        <a:rPr lang="en-US"/>
                        <a:t>Fostering collaborations with local businesses, industries, and community organizations to enhance educational opportunities and economic development in the region.</a:t>
                      </a:r>
                    </a:p>
                  </a:txBody>
                  <a:tcPr/>
                </a:tc>
                <a:extLst>
                  <a:ext uri="{0D108BD9-81ED-4DB2-BD59-A6C34878D82A}">
                    <a16:rowId xmlns:a16="http://schemas.microsoft.com/office/drawing/2014/main" val="1848849228"/>
                  </a:ext>
                </a:extLst>
              </a:tr>
              <a:tr h="370840">
                <a:tc>
                  <a:txBody>
                    <a:bodyPr/>
                    <a:lstStyle/>
                    <a:p>
                      <a:r>
                        <a:rPr lang="en-US" b="1"/>
                        <a:t>Technology and Infrastructure</a:t>
                      </a:r>
                    </a:p>
                  </a:txBody>
                  <a:tcPr/>
                </a:tc>
                <a:tc>
                  <a:txBody>
                    <a:bodyPr/>
                    <a:lstStyle/>
                    <a:p>
                      <a:r>
                        <a:rPr lang="en-US"/>
                        <a:t>Investing in digital resources and infrastructure to support online and hybrid learning options, which can be particularly beneficial for rural students</a:t>
                      </a:r>
                    </a:p>
                  </a:txBody>
                  <a:tcPr/>
                </a:tc>
                <a:extLst>
                  <a:ext uri="{0D108BD9-81ED-4DB2-BD59-A6C34878D82A}">
                    <a16:rowId xmlns:a16="http://schemas.microsoft.com/office/drawing/2014/main" val="3631499321"/>
                  </a:ext>
                </a:extLst>
              </a:tr>
              <a:tr h="370840">
                <a:tc>
                  <a:txBody>
                    <a:bodyPr/>
                    <a:lstStyle/>
                    <a:p>
                      <a:r>
                        <a:rPr lang="en-US" b="1"/>
                        <a:t>Financial Sustainability</a:t>
                      </a:r>
                    </a:p>
                  </a:txBody>
                  <a:tcPr/>
                </a:tc>
                <a:tc>
                  <a:txBody>
                    <a:bodyPr/>
                    <a:lstStyle/>
                    <a:p>
                      <a:r>
                        <a:rPr lang="en-US"/>
                        <a:t>Developing plans for efficient resource allocation and exploring alternative funding sources to ensure long-term financial stability.</a:t>
                      </a:r>
                    </a:p>
                  </a:txBody>
                  <a:tcPr/>
                </a:tc>
                <a:extLst>
                  <a:ext uri="{0D108BD9-81ED-4DB2-BD59-A6C34878D82A}">
                    <a16:rowId xmlns:a16="http://schemas.microsoft.com/office/drawing/2014/main" val="1045530884"/>
                  </a:ext>
                </a:extLst>
              </a:tr>
              <a:tr h="370840">
                <a:tc>
                  <a:txBody>
                    <a:bodyPr/>
                    <a:lstStyle/>
                    <a:p>
                      <a:r>
                        <a:rPr lang="en-US" b="1"/>
                        <a:t>Academic Excellence</a:t>
                      </a:r>
                    </a:p>
                  </a:txBody>
                  <a:tcPr/>
                </a:tc>
                <a:tc>
                  <a:txBody>
                    <a:bodyPr/>
                    <a:lstStyle/>
                    <a:p>
                      <a:r>
                        <a:rPr lang="en-US"/>
                        <a:t>Enhancing the quality and relevance of academic programs, potentially including the expansion of dual credit opportunities.</a:t>
                      </a:r>
                    </a:p>
                  </a:txBody>
                  <a:tcPr/>
                </a:tc>
                <a:extLst>
                  <a:ext uri="{0D108BD9-81ED-4DB2-BD59-A6C34878D82A}">
                    <a16:rowId xmlns:a16="http://schemas.microsoft.com/office/drawing/2014/main" val="2644694816"/>
                  </a:ext>
                </a:extLst>
              </a:tr>
              <a:tr h="370840">
                <a:tc>
                  <a:txBody>
                    <a:bodyPr/>
                    <a:lstStyle/>
                    <a:p>
                      <a:r>
                        <a:rPr lang="en-US" b="1"/>
                        <a:t>Student Support Services</a:t>
                      </a:r>
                    </a:p>
                  </a:txBody>
                  <a:tcPr/>
                </a:tc>
                <a:tc>
                  <a:txBody>
                    <a:bodyPr/>
                    <a:lstStyle/>
                    <a:p>
                      <a:r>
                        <a:rPr lang="en-US"/>
                        <a:t>Strengthening academic advising, career counseling, and other support services tailored to the needs of rural students</a:t>
                      </a:r>
                    </a:p>
                  </a:txBody>
                  <a:tcPr/>
                </a:tc>
                <a:extLst>
                  <a:ext uri="{0D108BD9-81ED-4DB2-BD59-A6C34878D82A}">
                    <a16:rowId xmlns:a16="http://schemas.microsoft.com/office/drawing/2014/main" val="3204144077"/>
                  </a:ext>
                </a:extLst>
              </a:tr>
            </a:tbl>
          </a:graphicData>
        </a:graphic>
      </p:graphicFrame>
      <p:sp>
        <p:nvSpPr>
          <p:cNvPr id="6" name="TextBox 5">
            <a:extLst>
              <a:ext uri="{FF2B5EF4-FFF2-40B4-BE49-F238E27FC236}">
                <a16:creationId xmlns:a16="http://schemas.microsoft.com/office/drawing/2014/main" id="{9CF13CE0-7200-EB24-DF84-2086B5616F35}"/>
              </a:ext>
            </a:extLst>
          </p:cNvPr>
          <p:cNvSpPr txBox="1"/>
          <p:nvPr/>
        </p:nvSpPr>
        <p:spPr>
          <a:xfrm>
            <a:off x="419075" y="464332"/>
            <a:ext cx="8496300" cy="523220"/>
          </a:xfrm>
          <a:prstGeom prst="rect">
            <a:avLst/>
          </a:prstGeom>
          <a:noFill/>
        </p:spPr>
        <p:txBody>
          <a:bodyPr wrap="square" rtlCol="0">
            <a:spAutoFit/>
          </a:bodyPr>
          <a:lstStyle/>
          <a:p>
            <a:r>
              <a:rPr lang="en-US" sz="2800" b="0" i="0">
                <a:solidFill>
                  <a:schemeClr val="bg1"/>
                </a:solidFill>
                <a:effectLst/>
              </a:rPr>
              <a:t>Key Components of a Strategic Plan include: </a:t>
            </a:r>
          </a:p>
        </p:txBody>
      </p:sp>
    </p:spTree>
    <p:extLst>
      <p:ext uri="{BB962C8B-B14F-4D97-AF65-F5344CB8AC3E}">
        <p14:creationId xmlns:p14="http://schemas.microsoft.com/office/powerpoint/2010/main" val="1431241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DE577-3EF1-78D5-556E-1CADC4A7AB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156A34-9988-0AC1-3303-CDF85C8770E1}"/>
              </a:ext>
            </a:extLst>
          </p:cNvPr>
          <p:cNvSpPr>
            <a:spLocks noGrp="1"/>
          </p:cNvSpPr>
          <p:nvPr>
            <p:ph type="title"/>
          </p:nvPr>
        </p:nvSpPr>
        <p:spPr>
          <a:xfrm>
            <a:off x="206248" y="303941"/>
            <a:ext cx="11776690" cy="557784"/>
          </a:xfrm>
        </p:spPr>
        <p:txBody>
          <a:bodyPr/>
          <a:lstStyle/>
          <a:p>
            <a:pPr algn="ctr"/>
            <a:r>
              <a:rPr lang="en-US" sz="4800"/>
              <a:t>Fall to Fall</a:t>
            </a:r>
            <a:endParaRPr lang="en-US"/>
          </a:p>
        </p:txBody>
      </p:sp>
    </p:spTree>
    <p:extLst>
      <p:ext uri="{BB962C8B-B14F-4D97-AF65-F5344CB8AC3E}">
        <p14:creationId xmlns:p14="http://schemas.microsoft.com/office/powerpoint/2010/main" val="970018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9A55D-98EA-E61C-D813-3E9D628E93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73EEED-6F01-849D-9495-1A31A51BAFAA}"/>
              </a:ext>
            </a:extLst>
          </p:cNvPr>
          <p:cNvSpPr>
            <a:spLocks noGrp="1"/>
          </p:cNvSpPr>
          <p:nvPr>
            <p:ph type="title"/>
          </p:nvPr>
        </p:nvSpPr>
        <p:spPr>
          <a:xfrm>
            <a:off x="206248" y="303941"/>
            <a:ext cx="11776690" cy="557784"/>
          </a:xfrm>
        </p:spPr>
        <p:txBody>
          <a:bodyPr/>
          <a:lstStyle/>
          <a:p>
            <a:pPr algn="ctr"/>
            <a:r>
              <a:rPr lang="en-US" sz="4800"/>
              <a:t>Persistence</a:t>
            </a:r>
            <a:endParaRPr lang="en-US" err="1"/>
          </a:p>
        </p:txBody>
      </p:sp>
      <p:pic>
        <p:nvPicPr>
          <p:cNvPr id="2" name="Picture 1" descr="A screenshot of a graph&#10;&#10;AI-generated content may be incorrect.">
            <a:extLst>
              <a:ext uri="{FF2B5EF4-FFF2-40B4-BE49-F238E27FC236}">
                <a16:creationId xmlns:a16="http://schemas.microsoft.com/office/drawing/2014/main" id="{A59FE2B4-E01B-3369-D454-A6F7C1B3EF0C}"/>
              </a:ext>
            </a:extLst>
          </p:cNvPr>
          <p:cNvPicPr>
            <a:picLocks noChangeAspect="1"/>
          </p:cNvPicPr>
          <p:nvPr/>
        </p:nvPicPr>
        <p:blipFill>
          <a:blip r:embed="rId3"/>
          <a:stretch>
            <a:fillRect/>
          </a:stretch>
        </p:blipFill>
        <p:spPr>
          <a:xfrm>
            <a:off x="563615" y="1713486"/>
            <a:ext cx="11064770" cy="3930702"/>
          </a:xfrm>
          <a:prstGeom prst="rect">
            <a:avLst/>
          </a:prstGeom>
        </p:spPr>
      </p:pic>
    </p:spTree>
    <p:extLst>
      <p:ext uri="{BB962C8B-B14F-4D97-AF65-F5344CB8AC3E}">
        <p14:creationId xmlns:p14="http://schemas.microsoft.com/office/powerpoint/2010/main" val="1767792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2688B-C3E6-FF6B-2080-2AA1D303D09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0623FA3-3FD3-1A19-3E5A-568F713E0BE0}"/>
              </a:ext>
            </a:extLst>
          </p:cNvPr>
          <p:cNvSpPr>
            <a:spLocks noGrp="1"/>
          </p:cNvSpPr>
          <p:nvPr>
            <p:ph type="body" sz="quarter" idx="10"/>
          </p:nvPr>
        </p:nvSpPr>
        <p:spPr>
          <a:xfrm>
            <a:off x="841247" y="1536192"/>
            <a:ext cx="10479215" cy="934330"/>
          </a:xfrm>
        </p:spPr>
        <p:txBody>
          <a:bodyPr vert="horz" lIns="0" tIns="0" rIns="0" bIns="0" rtlCol="0" anchor="t">
            <a:noAutofit/>
          </a:bodyPr>
          <a:lstStyle/>
          <a:p>
            <a:pPr algn="ctr"/>
            <a:r>
              <a:rPr lang="en-US"/>
              <a:t>Academic Success</a:t>
            </a:r>
          </a:p>
          <a:p>
            <a:pPr algn="ctr"/>
            <a:endParaRPr lang="en-US"/>
          </a:p>
          <a:p>
            <a:pPr algn="ctr"/>
            <a:endParaRPr lang="en-US"/>
          </a:p>
        </p:txBody>
      </p:sp>
      <p:pic>
        <p:nvPicPr>
          <p:cNvPr id="7" name="Picture 6" descr="A blue and black logo&#10;&#10;Description automatically generated">
            <a:extLst>
              <a:ext uri="{FF2B5EF4-FFF2-40B4-BE49-F238E27FC236}">
                <a16:creationId xmlns:a16="http://schemas.microsoft.com/office/drawing/2014/main" id="{EFF251BD-A0BA-6659-3641-287FF0992B2F}"/>
              </a:ext>
            </a:extLst>
          </p:cNvPr>
          <p:cNvPicPr>
            <a:picLocks noChangeAspect="1"/>
          </p:cNvPicPr>
          <p:nvPr/>
        </p:nvPicPr>
        <p:blipFill>
          <a:blip r:embed="rId2"/>
          <a:stretch>
            <a:fillRect/>
          </a:stretch>
        </p:blipFill>
        <p:spPr>
          <a:xfrm>
            <a:off x="4015311" y="3429073"/>
            <a:ext cx="4157939" cy="3023621"/>
          </a:xfrm>
          <a:prstGeom prst="rect">
            <a:avLst/>
          </a:prstGeom>
        </p:spPr>
      </p:pic>
    </p:spTree>
    <p:extLst>
      <p:ext uri="{BB962C8B-B14F-4D97-AF65-F5344CB8AC3E}">
        <p14:creationId xmlns:p14="http://schemas.microsoft.com/office/powerpoint/2010/main" val="4216623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E9201-76D4-F1CC-AEDD-FB68E42251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88E35E-02E3-7A1A-867E-E229D006CAA7}"/>
              </a:ext>
            </a:extLst>
          </p:cNvPr>
          <p:cNvSpPr>
            <a:spLocks noGrp="1"/>
          </p:cNvSpPr>
          <p:nvPr>
            <p:ph type="title"/>
          </p:nvPr>
        </p:nvSpPr>
        <p:spPr>
          <a:xfrm>
            <a:off x="206248" y="303941"/>
            <a:ext cx="11776690" cy="557784"/>
          </a:xfrm>
        </p:spPr>
        <p:txBody>
          <a:bodyPr/>
          <a:lstStyle/>
          <a:p>
            <a:pPr algn="ctr"/>
            <a:r>
              <a:rPr lang="en-US" sz="4800"/>
              <a:t>Completions and Transfers</a:t>
            </a:r>
          </a:p>
        </p:txBody>
      </p:sp>
      <p:pic>
        <p:nvPicPr>
          <p:cNvPr id="5" name="Picture 4" descr="A screenshot of a computer&#10;&#10;AI-generated content may be incorrect.">
            <a:extLst>
              <a:ext uri="{FF2B5EF4-FFF2-40B4-BE49-F238E27FC236}">
                <a16:creationId xmlns:a16="http://schemas.microsoft.com/office/drawing/2014/main" id="{CE521FB2-19DD-4108-C52C-948B5E93D122}"/>
              </a:ext>
            </a:extLst>
          </p:cNvPr>
          <p:cNvPicPr>
            <a:picLocks noChangeAspect="1"/>
          </p:cNvPicPr>
          <p:nvPr/>
        </p:nvPicPr>
        <p:blipFill>
          <a:blip r:embed="rId3"/>
          <a:stretch>
            <a:fillRect/>
          </a:stretch>
        </p:blipFill>
        <p:spPr>
          <a:xfrm>
            <a:off x="1944927" y="3430981"/>
            <a:ext cx="8293653" cy="2493565"/>
          </a:xfrm>
          <a:prstGeom prst="rect">
            <a:avLst/>
          </a:prstGeom>
        </p:spPr>
      </p:pic>
    </p:spTree>
    <p:extLst>
      <p:ext uri="{BB962C8B-B14F-4D97-AF65-F5344CB8AC3E}">
        <p14:creationId xmlns:p14="http://schemas.microsoft.com/office/powerpoint/2010/main" val="236739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17D37-9A9C-F490-9064-03396BFA8E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394D07-5437-B945-8D58-6FD8F0B2BB2A}"/>
              </a:ext>
            </a:extLst>
          </p:cNvPr>
          <p:cNvSpPr>
            <a:spLocks noGrp="1"/>
          </p:cNvSpPr>
          <p:nvPr>
            <p:ph type="title"/>
          </p:nvPr>
        </p:nvSpPr>
        <p:spPr>
          <a:xfrm>
            <a:off x="206248" y="303941"/>
            <a:ext cx="11776690" cy="557784"/>
          </a:xfrm>
        </p:spPr>
        <p:txBody>
          <a:bodyPr/>
          <a:lstStyle/>
          <a:p>
            <a:pPr algn="ctr"/>
            <a:r>
              <a:rPr lang="en-US" sz="4800"/>
              <a:t>Degrees/Certificates Conferred</a:t>
            </a:r>
            <a:endParaRPr lang="en-US"/>
          </a:p>
        </p:txBody>
      </p:sp>
      <p:graphicFrame>
        <p:nvGraphicFramePr>
          <p:cNvPr id="4" name="Table 3">
            <a:extLst>
              <a:ext uri="{FF2B5EF4-FFF2-40B4-BE49-F238E27FC236}">
                <a16:creationId xmlns:a16="http://schemas.microsoft.com/office/drawing/2014/main" id="{16E60EF9-0E9F-0A29-BEE0-08D5B2BE952A}"/>
              </a:ext>
            </a:extLst>
          </p:cNvPr>
          <p:cNvGraphicFramePr>
            <a:graphicFrameLocks noGrp="1"/>
          </p:cNvGraphicFramePr>
          <p:nvPr/>
        </p:nvGraphicFramePr>
        <p:xfrm>
          <a:off x="3473132" y="1928368"/>
          <a:ext cx="5245735" cy="3001264"/>
        </p:xfrm>
        <a:graphic>
          <a:graphicData uri="http://schemas.openxmlformats.org/drawingml/2006/table">
            <a:tbl>
              <a:tblPr firstRow="1" firstCol="1" bandRow="1">
                <a:tableStyleId>{68D230F3-CF80-4859-8CE7-A43EE81993B5}</a:tableStyleId>
              </a:tblPr>
              <a:tblGrid>
                <a:gridCol w="1864995">
                  <a:extLst>
                    <a:ext uri="{9D8B030D-6E8A-4147-A177-3AD203B41FA5}">
                      <a16:colId xmlns:a16="http://schemas.microsoft.com/office/drawing/2014/main" val="1386782846"/>
                    </a:ext>
                  </a:extLst>
                </a:gridCol>
                <a:gridCol w="1738630">
                  <a:extLst>
                    <a:ext uri="{9D8B030D-6E8A-4147-A177-3AD203B41FA5}">
                      <a16:colId xmlns:a16="http://schemas.microsoft.com/office/drawing/2014/main" val="2060977285"/>
                    </a:ext>
                  </a:extLst>
                </a:gridCol>
                <a:gridCol w="1642110">
                  <a:extLst>
                    <a:ext uri="{9D8B030D-6E8A-4147-A177-3AD203B41FA5}">
                      <a16:colId xmlns:a16="http://schemas.microsoft.com/office/drawing/2014/main" val="1216987638"/>
                    </a:ext>
                  </a:extLst>
                </a:gridCol>
              </a:tblGrid>
              <a:tr h="306705">
                <a:tc gridSpan="3">
                  <a:txBody>
                    <a:bodyPr/>
                    <a:lstStyle/>
                    <a:p>
                      <a:pPr marL="0" marR="0" algn="ctr">
                        <a:lnSpc>
                          <a:spcPct val="107000"/>
                        </a:lnSpc>
                        <a:spcAft>
                          <a:spcPts val="800"/>
                        </a:spcAft>
                      </a:pPr>
                      <a:r>
                        <a:rPr lang="en-US" sz="1300" i="1">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Graduation rates of full-time, first-time degree/certificate-seeking undergraduates 150% of normal time to completion (Target Rate = 28.3%)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7566584"/>
                  </a:ext>
                </a:extLst>
              </a:tr>
              <a:tr h="149860">
                <a:tc>
                  <a:txBody>
                    <a:bodyPr/>
                    <a:lstStyle/>
                    <a:p>
                      <a:pPr marL="0" marR="0" algn="r">
                        <a:lnSpc>
                          <a:spcPct val="107000"/>
                        </a:lnSpc>
                        <a:spcAft>
                          <a:spcPts val="800"/>
                        </a:spcAft>
                      </a:pPr>
                      <a:r>
                        <a:rPr lang="en-US" sz="1300" i="1">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Year (Cohort)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pPr>
                      <a:r>
                        <a:rPr lang="en-US" sz="1100">
                          <a:solidFill>
                            <a:srgbClr val="2F5496"/>
                          </a:solidFill>
                          <a:effectLst/>
                          <a:latin typeface="Calibri" panose="020F0502020204030204" pitchFamily="34" charset="0"/>
                          <a:ea typeface="Calibri" panose="020F0502020204030204" pitchFamily="34" charset="0"/>
                          <a:cs typeface="Calibri" panose="020F0502020204030204" pitchFamily="34" charset="0"/>
                        </a:rPr>
                        <a:t>Coastal Bend College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Aft>
                          <a:spcPts val="800"/>
                        </a:spcAft>
                      </a:pPr>
                      <a:r>
                        <a:rPr lang="en-US" sz="1100">
                          <a:solidFill>
                            <a:srgbClr val="2F5496"/>
                          </a:solidFill>
                          <a:effectLst/>
                          <a:latin typeface="Calibri" panose="020F0502020204030204" pitchFamily="34" charset="0"/>
                          <a:ea typeface="Calibri" panose="020F0502020204030204" pitchFamily="34" charset="0"/>
                          <a:cs typeface="Calibri" panose="020F0502020204030204" pitchFamily="34" charset="0"/>
                        </a:rPr>
                        <a:t>Texas Peer Group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992555332"/>
                  </a:ext>
                </a:extLst>
              </a:tr>
              <a:tr h="163195">
                <a:tc>
                  <a:txBody>
                    <a:bodyPr/>
                    <a:lstStyle/>
                    <a:p>
                      <a:pPr marL="0" marR="0" algn="r">
                        <a:lnSpc>
                          <a:spcPct val="107000"/>
                        </a:lnSpc>
                        <a:spcAft>
                          <a:spcPts val="800"/>
                        </a:spcAft>
                      </a:pPr>
                      <a:r>
                        <a:rPr lang="en-US" sz="1300" i="1">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2015 (2010 Cohort)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2758475"/>
                  </a:ext>
                </a:extLst>
              </a:tr>
              <a:tr h="163195">
                <a:tc>
                  <a:txBody>
                    <a:bodyPr/>
                    <a:lstStyle/>
                    <a:p>
                      <a:pPr marL="0" marR="0" algn="r">
                        <a:lnSpc>
                          <a:spcPct val="107000"/>
                        </a:lnSpc>
                        <a:spcAft>
                          <a:spcPts val="800"/>
                        </a:spcAft>
                      </a:pPr>
                      <a:r>
                        <a:rPr lang="en-US" sz="1300" i="1">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2016 (2011 Cohort)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495862508"/>
                  </a:ext>
                </a:extLst>
              </a:tr>
              <a:tr h="163195">
                <a:tc>
                  <a:txBody>
                    <a:bodyPr/>
                    <a:lstStyle/>
                    <a:p>
                      <a:pPr marL="0" marR="0" algn="r">
                        <a:lnSpc>
                          <a:spcPct val="107000"/>
                        </a:lnSpc>
                        <a:spcAft>
                          <a:spcPts val="800"/>
                        </a:spcAft>
                      </a:pPr>
                      <a:r>
                        <a:rPr lang="en-US" sz="1300" i="1">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2017 (2012 Cohort)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5949809"/>
                  </a:ext>
                </a:extLst>
              </a:tr>
              <a:tr h="163195">
                <a:tc>
                  <a:txBody>
                    <a:bodyPr/>
                    <a:lstStyle/>
                    <a:p>
                      <a:pPr marL="0" marR="0" algn="r">
                        <a:lnSpc>
                          <a:spcPct val="107000"/>
                        </a:lnSpc>
                        <a:spcAft>
                          <a:spcPts val="800"/>
                        </a:spcAft>
                      </a:pPr>
                      <a:r>
                        <a:rPr lang="en-US" sz="1300" i="1">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2018 (2013 Cohort)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978187101"/>
                  </a:ext>
                </a:extLst>
              </a:tr>
              <a:tr h="169545">
                <a:tc>
                  <a:txBody>
                    <a:bodyPr/>
                    <a:lstStyle/>
                    <a:p>
                      <a:pPr marL="0" marR="0" algn="r">
                        <a:lnSpc>
                          <a:spcPct val="107000"/>
                        </a:lnSpc>
                        <a:spcAft>
                          <a:spcPts val="800"/>
                        </a:spcAft>
                      </a:pPr>
                      <a:r>
                        <a:rPr lang="en-US" sz="1300" i="1">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2019 (2014 Cohort)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4517987"/>
                  </a:ext>
                </a:extLst>
              </a:tr>
              <a:tr h="163195">
                <a:tc>
                  <a:txBody>
                    <a:bodyPr/>
                    <a:lstStyle/>
                    <a:p>
                      <a:pPr marL="0" marR="0" algn="r">
                        <a:lnSpc>
                          <a:spcPct val="107000"/>
                        </a:lnSpc>
                        <a:spcAft>
                          <a:spcPts val="800"/>
                        </a:spcAft>
                      </a:pPr>
                      <a:r>
                        <a:rPr lang="en-US" sz="1300" i="1">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2020 (2015 Cohort)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664796725"/>
                  </a:ext>
                </a:extLst>
              </a:tr>
              <a:tr h="163195">
                <a:tc>
                  <a:txBody>
                    <a:bodyPr/>
                    <a:lstStyle/>
                    <a:p>
                      <a:pPr marL="0" marR="0" algn="r">
                        <a:lnSpc>
                          <a:spcPct val="107000"/>
                        </a:lnSpc>
                        <a:spcAft>
                          <a:spcPts val="800"/>
                        </a:spcAft>
                      </a:pPr>
                      <a:r>
                        <a:rPr lang="en-US" sz="1300" i="1">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2021 (2016 Cohort)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Calibri" panose="020F0502020204030204" pitchFamily="34" charset="0"/>
                        </a:rPr>
                        <a:t>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6590343"/>
                  </a:ext>
                </a:extLst>
              </a:tr>
              <a:tr h="163195">
                <a:tc>
                  <a:txBody>
                    <a:bodyPr/>
                    <a:lstStyle/>
                    <a:p>
                      <a:pPr marL="0" marR="0" algn="r">
                        <a:lnSpc>
                          <a:spcPct val="107000"/>
                        </a:lnSpc>
                        <a:spcAft>
                          <a:spcPts val="800"/>
                        </a:spcAft>
                      </a:pPr>
                      <a:r>
                        <a:rPr lang="en-US" sz="1300" i="1">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2022 (2017 Cohort)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Arial" panose="020B0604020202020204" pitchFamily="34" charset="0"/>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Arial" panose="020B0604020202020204" pitchFamily="34" charset="0"/>
                        </a:rPr>
                        <a:t>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10218396"/>
                  </a:ext>
                </a:extLst>
              </a:tr>
              <a:tr h="163195">
                <a:tc>
                  <a:txBody>
                    <a:bodyPr/>
                    <a:lstStyle/>
                    <a:p>
                      <a:pPr marL="0" marR="0" algn="r">
                        <a:lnSpc>
                          <a:spcPct val="107000"/>
                        </a:lnSpc>
                        <a:spcAft>
                          <a:spcPts val="800"/>
                        </a:spcAft>
                      </a:pPr>
                      <a:r>
                        <a:rPr lang="en-US" sz="1300" i="1">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2023 (2018 Cohort)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Arial" panose="020B0604020202020204" pitchFamily="34" charset="0"/>
                        </a:rPr>
                        <a:t>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400">
                          <a:solidFill>
                            <a:srgbClr val="2F5496"/>
                          </a:solidFill>
                          <a:effectLst/>
                          <a:latin typeface="Calibri" panose="020F0502020204030204" pitchFamily="34" charset="0"/>
                          <a:ea typeface="Calibri" panose="020F0502020204030204" pitchFamily="34" charset="0"/>
                          <a:cs typeface="Arial" panose="020B0604020202020204" pitchFamily="34" charset="0"/>
                        </a:rPr>
                        <a:t>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4508324"/>
                  </a:ext>
                </a:extLst>
              </a:tr>
              <a:tr h="306705">
                <a:tc gridSpan="3">
                  <a:txBody>
                    <a:bodyPr/>
                    <a:lstStyle/>
                    <a:p>
                      <a:pPr marL="0" marR="0" algn="r">
                        <a:lnSpc>
                          <a:spcPct val="107000"/>
                        </a:lnSpc>
                        <a:spcAft>
                          <a:spcPts val="800"/>
                        </a:spcAft>
                      </a:pPr>
                      <a:r>
                        <a:rPr lang="en-US" sz="1000" i="1">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Source: National Center for Education Statistics, IPEDS data</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Aft>
                          <a:spcPts val="800"/>
                        </a:spcAft>
                      </a:pPr>
                      <a:r>
                        <a:rPr lang="en-US" sz="1000" i="1">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http://nces.ed.gov/ipeds/datacenter/institutionprofile.aspx?unitid=223320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8638991"/>
                  </a:ext>
                </a:extLst>
              </a:tr>
            </a:tbl>
          </a:graphicData>
        </a:graphic>
      </p:graphicFrame>
    </p:spTree>
    <p:extLst>
      <p:ext uri="{BB962C8B-B14F-4D97-AF65-F5344CB8AC3E}">
        <p14:creationId xmlns:p14="http://schemas.microsoft.com/office/powerpoint/2010/main" val="335996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64491-A507-2CB1-1329-5DD48F92DE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866F33-C160-AB6D-5DFA-088371E94A21}"/>
              </a:ext>
            </a:extLst>
          </p:cNvPr>
          <p:cNvSpPr>
            <a:spLocks noGrp="1"/>
          </p:cNvSpPr>
          <p:nvPr>
            <p:ph type="title"/>
          </p:nvPr>
        </p:nvSpPr>
        <p:spPr>
          <a:xfrm>
            <a:off x="206248" y="303941"/>
            <a:ext cx="11776690" cy="557784"/>
          </a:xfrm>
        </p:spPr>
        <p:txBody>
          <a:bodyPr/>
          <a:lstStyle/>
          <a:p>
            <a:pPr algn="ctr"/>
            <a:r>
              <a:rPr lang="en-US" sz="4800"/>
              <a:t>Graduation Rates: 150%</a:t>
            </a:r>
            <a:endParaRPr lang="en-US"/>
          </a:p>
        </p:txBody>
      </p:sp>
      <p:graphicFrame>
        <p:nvGraphicFramePr>
          <p:cNvPr id="4" name="Table 3">
            <a:extLst>
              <a:ext uri="{FF2B5EF4-FFF2-40B4-BE49-F238E27FC236}">
                <a16:creationId xmlns:a16="http://schemas.microsoft.com/office/drawing/2014/main" id="{840DA10C-5EEE-951A-1DBF-432DA6A6957A}"/>
              </a:ext>
            </a:extLst>
          </p:cNvPr>
          <p:cNvGraphicFramePr>
            <a:graphicFrameLocks noGrp="1"/>
          </p:cNvGraphicFramePr>
          <p:nvPr>
            <p:extLst>
              <p:ext uri="{D42A27DB-BD31-4B8C-83A1-F6EECF244321}">
                <p14:modId xmlns:p14="http://schemas.microsoft.com/office/powerpoint/2010/main" val="26583699"/>
              </p:ext>
            </p:extLst>
          </p:nvPr>
        </p:nvGraphicFramePr>
        <p:xfrm>
          <a:off x="2774632" y="1420368"/>
          <a:ext cx="6854463" cy="4607729"/>
        </p:xfrm>
        <a:graphic>
          <a:graphicData uri="http://schemas.openxmlformats.org/drawingml/2006/table">
            <a:tbl>
              <a:tblPr firstRow="1" firstCol="1" bandRow="1">
                <a:tableStyleId>{68D230F3-CF80-4859-8CE7-A43EE81993B5}</a:tableStyleId>
              </a:tblPr>
              <a:tblGrid>
                <a:gridCol w="2436940">
                  <a:extLst>
                    <a:ext uri="{9D8B030D-6E8A-4147-A177-3AD203B41FA5}">
                      <a16:colId xmlns:a16="http://schemas.microsoft.com/office/drawing/2014/main" val="1386782846"/>
                    </a:ext>
                  </a:extLst>
                </a:gridCol>
                <a:gridCol w="2412999">
                  <a:extLst>
                    <a:ext uri="{9D8B030D-6E8A-4147-A177-3AD203B41FA5}">
                      <a16:colId xmlns:a16="http://schemas.microsoft.com/office/drawing/2014/main" val="2060977285"/>
                    </a:ext>
                  </a:extLst>
                </a:gridCol>
                <a:gridCol w="2004524">
                  <a:extLst>
                    <a:ext uri="{9D8B030D-6E8A-4147-A177-3AD203B41FA5}">
                      <a16:colId xmlns:a16="http://schemas.microsoft.com/office/drawing/2014/main" val="1216987638"/>
                    </a:ext>
                  </a:extLst>
                </a:gridCol>
              </a:tblGrid>
              <a:tr h="585500">
                <a:tc gridSpan="3">
                  <a:txBody>
                    <a:bodyPr/>
                    <a:lstStyle/>
                    <a:p>
                      <a:pPr marL="0" marR="0" algn="ctr">
                        <a:lnSpc>
                          <a:spcPct val="107000"/>
                        </a:lnSpc>
                        <a:spcAft>
                          <a:spcPts val="800"/>
                        </a:spcAft>
                      </a:pPr>
                      <a:r>
                        <a:rPr lang="en-US" sz="2000" i="1">
                          <a:solidFill>
                            <a:schemeClr val="tx1"/>
                          </a:solidFill>
                          <a:effectLst/>
                          <a:latin typeface="Calibri"/>
                          <a:ea typeface="Yu Gothic Light"/>
                          <a:cs typeface="Calibri"/>
                        </a:rPr>
                        <a:t>Graduation rates of full-time, first-time degree/certificate-seeking undergraduates 150% of normal time to completion (Target Rate = 28.3%)</a:t>
                      </a:r>
                      <a:endParaRPr lang="en-US" sz="2000">
                        <a:solidFill>
                          <a:schemeClr val="tx1"/>
                        </a:solidFill>
                        <a:effectLst/>
                        <a:latin typeface="Calibri"/>
                        <a:ea typeface="Yu Gothic Light"/>
                        <a:cs typeface="Calibri"/>
                      </a:endParaRPr>
                    </a:p>
                  </a:txBody>
                  <a:tcPr marL="68580" marR="6858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7566584"/>
                  </a:ext>
                </a:extLst>
              </a:tr>
              <a:tr h="292750">
                <a:tc>
                  <a:txBody>
                    <a:bodyPr/>
                    <a:lstStyle/>
                    <a:p>
                      <a:pPr marL="0" marR="0" algn="r">
                        <a:lnSpc>
                          <a:spcPct val="107000"/>
                        </a:lnSpc>
                        <a:spcAft>
                          <a:spcPts val="800"/>
                        </a:spcAft>
                      </a:pPr>
                      <a:r>
                        <a:rPr lang="en-US" sz="2000" i="1">
                          <a:solidFill>
                            <a:schemeClr val="tx1"/>
                          </a:solidFill>
                          <a:effectLst/>
                          <a:latin typeface="Calibri"/>
                          <a:ea typeface="Yu Gothic Light"/>
                          <a:cs typeface="Calibri"/>
                        </a:rPr>
                        <a:t>Year (Cohort)</a:t>
                      </a:r>
                      <a:endParaRPr lang="en-US" sz="2000">
                        <a:solidFill>
                          <a:schemeClr val="tx1"/>
                        </a:solidFill>
                        <a:effectLst/>
                        <a:latin typeface="Calibri"/>
                        <a:ea typeface="Yu Gothic Light"/>
                        <a:cs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Aft>
                          <a:spcPts val="800"/>
                        </a:spcAft>
                      </a:pPr>
                      <a:r>
                        <a:rPr lang="en-US" sz="2000">
                          <a:solidFill>
                            <a:schemeClr val="tx1"/>
                          </a:solidFill>
                          <a:effectLst/>
                          <a:latin typeface="Calibri"/>
                          <a:ea typeface="Calibri"/>
                          <a:cs typeface="Calibri"/>
                        </a:rPr>
                        <a:t>Coastal Bend College</a:t>
                      </a: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Aft>
                          <a:spcPts val="800"/>
                        </a:spcAft>
                      </a:pPr>
                      <a:r>
                        <a:rPr lang="en-US" sz="2000">
                          <a:solidFill>
                            <a:schemeClr val="tx1"/>
                          </a:solidFill>
                          <a:effectLst/>
                          <a:latin typeface="Calibri"/>
                          <a:ea typeface="Calibri"/>
                          <a:cs typeface="Calibri"/>
                        </a:rPr>
                        <a:t>Texas Peer Group</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4472C4"/>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992555332"/>
                  </a:ext>
                </a:extLst>
              </a:tr>
              <a:tr h="322025">
                <a:tc>
                  <a:txBody>
                    <a:bodyPr/>
                    <a:lstStyle/>
                    <a:p>
                      <a:pPr marL="0" marR="0" algn="r">
                        <a:lnSpc>
                          <a:spcPct val="107000"/>
                        </a:lnSpc>
                        <a:spcAft>
                          <a:spcPts val="800"/>
                        </a:spcAft>
                      </a:pPr>
                      <a:r>
                        <a:rPr lang="en-US" sz="2000" i="1">
                          <a:solidFill>
                            <a:schemeClr val="tx1"/>
                          </a:solidFill>
                          <a:effectLst/>
                          <a:latin typeface="Calibri"/>
                          <a:ea typeface="Yu Gothic Light"/>
                          <a:cs typeface="Calibri"/>
                        </a:rPr>
                        <a:t>2015 (2010 Cohort)</a:t>
                      </a:r>
                      <a:endParaRPr lang="en-US" sz="2000">
                        <a:solidFill>
                          <a:schemeClr val="tx1"/>
                        </a:solidFill>
                        <a:effectLst/>
                        <a:latin typeface="Calibri"/>
                        <a:ea typeface="Yu Gothic Light"/>
                        <a:cs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2000">
                          <a:solidFill>
                            <a:schemeClr val="bg1"/>
                          </a:solidFill>
                          <a:effectLst/>
                          <a:latin typeface="Calibri"/>
                          <a:ea typeface="Calibri"/>
                          <a:cs typeface="Calibri"/>
                        </a:rPr>
                        <a:t>11%</a:t>
                      </a: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2000">
                          <a:solidFill>
                            <a:schemeClr val="bg1"/>
                          </a:solidFill>
                          <a:effectLst/>
                          <a:latin typeface="Calibri"/>
                          <a:ea typeface="Calibri"/>
                          <a:cs typeface="Calibri"/>
                        </a:rPr>
                        <a:t>18%</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2758475"/>
                  </a:ext>
                </a:extLst>
              </a:tr>
              <a:tr h="322025">
                <a:tc>
                  <a:txBody>
                    <a:bodyPr/>
                    <a:lstStyle/>
                    <a:p>
                      <a:pPr marL="0" marR="0" algn="r">
                        <a:lnSpc>
                          <a:spcPct val="107000"/>
                        </a:lnSpc>
                        <a:spcAft>
                          <a:spcPts val="800"/>
                        </a:spcAft>
                      </a:pPr>
                      <a:r>
                        <a:rPr lang="en-US" sz="2000" i="1">
                          <a:solidFill>
                            <a:schemeClr val="tx1"/>
                          </a:solidFill>
                          <a:effectLst/>
                          <a:latin typeface="Calibri"/>
                          <a:ea typeface="Yu Gothic Light"/>
                          <a:cs typeface="Calibri"/>
                        </a:rPr>
                        <a:t>2016 (2011 Cohort)</a:t>
                      </a:r>
                      <a:endParaRPr lang="en-US" sz="2000">
                        <a:solidFill>
                          <a:schemeClr val="tx1"/>
                        </a:solidFill>
                        <a:effectLst/>
                        <a:latin typeface="Calibri"/>
                        <a:ea typeface="Yu Gothic Light"/>
                        <a:cs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2000">
                          <a:solidFill>
                            <a:schemeClr val="tx1"/>
                          </a:solidFill>
                          <a:effectLst/>
                          <a:latin typeface="Calibri"/>
                          <a:ea typeface="Calibri"/>
                          <a:cs typeface="Calibri"/>
                        </a:rPr>
                        <a:t>24%</a:t>
                      </a: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Aft>
                          <a:spcPts val="800"/>
                        </a:spcAft>
                      </a:pPr>
                      <a:r>
                        <a:rPr lang="en-US" sz="2000">
                          <a:solidFill>
                            <a:schemeClr val="tx1"/>
                          </a:solidFill>
                          <a:effectLst/>
                          <a:latin typeface="Calibri"/>
                          <a:ea typeface="Calibri"/>
                          <a:cs typeface="Calibri"/>
                        </a:rPr>
                        <a:t>17%</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495862508"/>
                  </a:ext>
                </a:extLst>
              </a:tr>
              <a:tr h="322025">
                <a:tc>
                  <a:txBody>
                    <a:bodyPr/>
                    <a:lstStyle/>
                    <a:p>
                      <a:pPr marL="0" marR="0" algn="r">
                        <a:lnSpc>
                          <a:spcPct val="107000"/>
                        </a:lnSpc>
                        <a:spcAft>
                          <a:spcPts val="800"/>
                        </a:spcAft>
                      </a:pPr>
                      <a:r>
                        <a:rPr lang="en-US" sz="2000" i="1">
                          <a:solidFill>
                            <a:schemeClr val="tx1"/>
                          </a:solidFill>
                          <a:effectLst/>
                          <a:latin typeface="Calibri"/>
                          <a:ea typeface="Yu Gothic Light"/>
                          <a:cs typeface="Calibri"/>
                        </a:rPr>
                        <a:t>2017 (2012 Cohort)</a:t>
                      </a:r>
                      <a:endParaRPr lang="en-US" sz="2000">
                        <a:solidFill>
                          <a:schemeClr val="tx1"/>
                        </a:solidFill>
                        <a:effectLst/>
                        <a:latin typeface="Calibri"/>
                        <a:ea typeface="Yu Gothic Light"/>
                        <a:cs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2000">
                          <a:solidFill>
                            <a:schemeClr val="bg1"/>
                          </a:solidFill>
                          <a:effectLst/>
                          <a:latin typeface="Calibri"/>
                          <a:ea typeface="Calibri"/>
                          <a:cs typeface="Calibri"/>
                        </a:rPr>
                        <a:t>25%</a:t>
                      </a: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2000">
                          <a:solidFill>
                            <a:schemeClr val="bg1"/>
                          </a:solidFill>
                          <a:effectLst/>
                          <a:latin typeface="Calibri"/>
                          <a:ea typeface="Calibri"/>
                          <a:cs typeface="Calibri"/>
                        </a:rPr>
                        <a:t>18%</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5949809"/>
                  </a:ext>
                </a:extLst>
              </a:tr>
              <a:tr h="322025">
                <a:tc>
                  <a:txBody>
                    <a:bodyPr/>
                    <a:lstStyle/>
                    <a:p>
                      <a:pPr marL="0" marR="0" algn="r">
                        <a:lnSpc>
                          <a:spcPct val="107000"/>
                        </a:lnSpc>
                        <a:spcAft>
                          <a:spcPts val="800"/>
                        </a:spcAft>
                      </a:pPr>
                      <a:r>
                        <a:rPr lang="en-US" sz="2000" i="1">
                          <a:solidFill>
                            <a:schemeClr val="tx1"/>
                          </a:solidFill>
                          <a:effectLst/>
                          <a:latin typeface="Calibri"/>
                          <a:ea typeface="Yu Gothic Light"/>
                          <a:cs typeface="Calibri"/>
                        </a:rPr>
                        <a:t>2018 (2013 Cohort)</a:t>
                      </a:r>
                      <a:endParaRPr lang="en-US" sz="2000">
                        <a:solidFill>
                          <a:schemeClr val="tx1"/>
                        </a:solidFill>
                        <a:effectLst/>
                        <a:latin typeface="Calibri"/>
                        <a:ea typeface="Yu Gothic Light"/>
                        <a:cs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2000">
                          <a:solidFill>
                            <a:schemeClr val="tx1"/>
                          </a:solidFill>
                          <a:effectLst/>
                          <a:latin typeface="Calibri"/>
                          <a:ea typeface="Calibri"/>
                          <a:cs typeface="Calibri"/>
                        </a:rPr>
                        <a:t>24%</a:t>
                      </a: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Aft>
                          <a:spcPts val="800"/>
                        </a:spcAft>
                      </a:pPr>
                      <a:r>
                        <a:rPr lang="en-US" sz="2000">
                          <a:solidFill>
                            <a:schemeClr val="tx1"/>
                          </a:solidFill>
                          <a:effectLst/>
                          <a:latin typeface="Calibri"/>
                          <a:ea typeface="Calibri"/>
                          <a:cs typeface="Calibri"/>
                        </a:rPr>
                        <a:t>22%</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978187101"/>
                  </a:ext>
                </a:extLst>
              </a:tr>
              <a:tr h="322025">
                <a:tc>
                  <a:txBody>
                    <a:bodyPr/>
                    <a:lstStyle/>
                    <a:p>
                      <a:pPr marL="0" marR="0" algn="r">
                        <a:lnSpc>
                          <a:spcPct val="107000"/>
                        </a:lnSpc>
                        <a:spcAft>
                          <a:spcPts val="800"/>
                        </a:spcAft>
                      </a:pPr>
                      <a:r>
                        <a:rPr lang="en-US" sz="2000" i="1">
                          <a:solidFill>
                            <a:schemeClr val="tx1"/>
                          </a:solidFill>
                          <a:effectLst/>
                          <a:latin typeface="Calibri"/>
                          <a:ea typeface="Yu Gothic Light"/>
                          <a:cs typeface="Calibri"/>
                        </a:rPr>
                        <a:t>2019 (2014 Cohort)</a:t>
                      </a:r>
                      <a:endParaRPr lang="en-US" sz="2000">
                        <a:solidFill>
                          <a:schemeClr val="tx1"/>
                        </a:solidFill>
                        <a:effectLst/>
                        <a:latin typeface="Calibri"/>
                        <a:ea typeface="Yu Gothic Light"/>
                        <a:cs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2000">
                          <a:solidFill>
                            <a:schemeClr val="bg1"/>
                          </a:solidFill>
                          <a:effectLst/>
                          <a:latin typeface="Calibri"/>
                          <a:ea typeface="Calibri"/>
                          <a:cs typeface="Calibri"/>
                        </a:rPr>
                        <a:t>24%</a:t>
                      </a: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2000">
                          <a:solidFill>
                            <a:schemeClr val="bg1"/>
                          </a:solidFill>
                          <a:effectLst/>
                          <a:latin typeface="Calibri"/>
                          <a:ea typeface="Calibri"/>
                          <a:cs typeface="Calibri"/>
                        </a:rPr>
                        <a:t>22%</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4517987"/>
                  </a:ext>
                </a:extLst>
              </a:tr>
              <a:tr h="322025">
                <a:tc>
                  <a:txBody>
                    <a:bodyPr/>
                    <a:lstStyle/>
                    <a:p>
                      <a:pPr marL="0" marR="0" algn="r">
                        <a:lnSpc>
                          <a:spcPct val="107000"/>
                        </a:lnSpc>
                        <a:spcAft>
                          <a:spcPts val="800"/>
                        </a:spcAft>
                      </a:pPr>
                      <a:r>
                        <a:rPr lang="en-US" sz="2000" i="1">
                          <a:solidFill>
                            <a:schemeClr val="tx1"/>
                          </a:solidFill>
                          <a:effectLst/>
                          <a:latin typeface="Calibri"/>
                          <a:ea typeface="Yu Gothic Light"/>
                          <a:cs typeface="Calibri"/>
                        </a:rPr>
                        <a:t>2020 (2015 Cohort)</a:t>
                      </a:r>
                      <a:endParaRPr lang="en-US" sz="2000">
                        <a:solidFill>
                          <a:schemeClr val="tx1"/>
                        </a:solidFill>
                        <a:effectLst/>
                        <a:latin typeface="Calibri"/>
                        <a:ea typeface="Yu Gothic Light"/>
                        <a:cs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2000">
                          <a:solidFill>
                            <a:schemeClr val="tx1"/>
                          </a:solidFill>
                          <a:effectLst/>
                          <a:latin typeface="Calibri"/>
                          <a:ea typeface="Calibri"/>
                          <a:cs typeface="Calibri"/>
                        </a:rPr>
                        <a:t>25%</a:t>
                      </a: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Aft>
                          <a:spcPts val="800"/>
                        </a:spcAft>
                      </a:pPr>
                      <a:r>
                        <a:rPr lang="en-US" sz="2000">
                          <a:solidFill>
                            <a:schemeClr val="tx1"/>
                          </a:solidFill>
                          <a:effectLst/>
                          <a:latin typeface="Calibri"/>
                          <a:ea typeface="Calibri"/>
                          <a:cs typeface="Calibri"/>
                        </a:rPr>
                        <a:t>25%</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664796725"/>
                  </a:ext>
                </a:extLst>
              </a:tr>
              <a:tr h="322025">
                <a:tc>
                  <a:txBody>
                    <a:bodyPr/>
                    <a:lstStyle/>
                    <a:p>
                      <a:pPr marL="0" marR="0" algn="r">
                        <a:lnSpc>
                          <a:spcPct val="107000"/>
                        </a:lnSpc>
                        <a:spcAft>
                          <a:spcPts val="800"/>
                        </a:spcAft>
                      </a:pPr>
                      <a:r>
                        <a:rPr lang="en-US" sz="2000" i="1">
                          <a:solidFill>
                            <a:schemeClr val="tx1"/>
                          </a:solidFill>
                          <a:effectLst/>
                          <a:latin typeface="Calibri"/>
                          <a:ea typeface="Yu Gothic Light"/>
                          <a:cs typeface="Calibri"/>
                        </a:rPr>
                        <a:t>2021 (2016 Cohort) </a:t>
                      </a:r>
                      <a:endParaRPr lang="en-US" sz="2000">
                        <a:solidFill>
                          <a:schemeClr val="tx1"/>
                        </a:solidFill>
                        <a:effectLst/>
                        <a:latin typeface="Calibri"/>
                        <a:ea typeface="Yu Gothic Light"/>
                        <a:cs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2000">
                          <a:solidFill>
                            <a:schemeClr val="bg1"/>
                          </a:solidFill>
                          <a:effectLst/>
                          <a:latin typeface="Calibri"/>
                          <a:ea typeface="Calibri"/>
                          <a:cs typeface="Calibri"/>
                        </a:rPr>
                        <a:t>23%</a:t>
                      </a: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2000">
                          <a:solidFill>
                            <a:schemeClr val="bg1"/>
                          </a:solidFill>
                          <a:effectLst/>
                          <a:latin typeface="Calibri"/>
                          <a:ea typeface="Calibri"/>
                          <a:cs typeface="Calibri"/>
                        </a:rPr>
                        <a:t>28%</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6590343"/>
                  </a:ext>
                </a:extLst>
              </a:tr>
              <a:tr h="322025">
                <a:tc>
                  <a:txBody>
                    <a:bodyPr/>
                    <a:lstStyle/>
                    <a:p>
                      <a:pPr marL="0" marR="0" algn="r">
                        <a:lnSpc>
                          <a:spcPct val="107000"/>
                        </a:lnSpc>
                        <a:spcAft>
                          <a:spcPts val="800"/>
                        </a:spcAft>
                      </a:pPr>
                      <a:r>
                        <a:rPr lang="en-US" sz="2000" i="1">
                          <a:solidFill>
                            <a:schemeClr val="tx1"/>
                          </a:solidFill>
                          <a:effectLst/>
                          <a:latin typeface="Calibri"/>
                          <a:ea typeface="Yu Gothic Light"/>
                          <a:cs typeface="Arial"/>
                        </a:rPr>
                        <a:t>2022 (2017 Cohort)</a:t>
                      </a:r>
                      <a:endParaRPr lang="en-US" sz="2000">
                        <a:solidFill>
                          <a:schemeClr val="tx1"/>
                        </a:solidFill>
                        <a:effectLst/>
                        <a:latin typeface="Calibri"/>
                        <a:ea typeface="Yu Gothic Light"/>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2000">
                          <a:solidFill>
                            <a:schemeClr val="tx1"/>
                          </a:solidFill>
                          <a:effectLst/>
                          <a:latin typeface="Calibri"/>
                          <a:ea typeface="Calibri"/>
                          <a:cs typeface="Arial"/>
                        </a:rPr>
                        <a:t>24%</a:t>
                      </a: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Aft>
                          <a:spcPts val="800"/>
                        </a:spcAft>
                      </a:pPr>
                      <a:r>
                        <a:rPr lang="en-US" sz="2000">
                          <a:solidFill>
                            <a:schemeClr val="tx1"/>
                          </a:solidFill>
                          <a:effectLst/>
                          <a:latin typeface="Calibri"/>
                          <a:ea typeface="Calibri"/>
                          <a:cs typeface="Arial"/>
                        </a:rPr>
                        <a:t>27%</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10218396"/>
                  </a:ext>
                </a:extLst>
              </a:tr>
              <a:tr h="322025">
                <a:tc>
                  <a:txBody>
                    <a:bodyPr/>
                    <a:lstStyle/>
                    <a:p>
                      <a:pPr marL="0" marR="0" algn="r">
                        <a:lnSpc>
                          <a:spcPct val="107000"/>
                        </a:lnSpc>
                        <a:spcAft>
                          <a:spcPts val="800"/>
                        </a:spcAft>
                      </a:pPr>
                      <a:r>
                        <a:rPr lang="en-US" sz="2000" i="1">
                          <a:solidFill>
                            <a:schemeClr val="tx1"/>
                          </a:solidFill>
                          <a:effectLst/>
                          <a:latin typeface="Calibri"/>
                          <a:ea typeface="Yu Gothic Light"/>
                          <a:cs typeface="Arial"/>
                        </a:rPr>
                        <a:t>2023 (2018 Cohort)</a:t>
                      </a:r>
                      <a:endParaRPr lang="en-US" sz="2000">
                        <a:solidFill>
                          <a:schemeClr val="tx1"/>
                        </a:solidFill>
                        <a:effectLst/>
                        <a:latin typeface="Calibri"/>
                        <a:ea typeface="Yu Gothic Light"/>
                        <a:cs typeface="Arial"/>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Aft>
                          <a:spcPts val="800"/>
                        </a:spcAft>
                      </a:pPr>
                      <a:r>
                        <a:rPr lang="en-US" sz="2000">
                          <a:solidFill>
                            <a:schemeClr val="bg1"/>
                          </a:solidFill>
                          <a:effectLst/>
                          <a:latin typeface="Calibri"/>
                          <a:ea typeface="Calibri"/>
                          <a:cs typeface="Arial"/>
                        </a:rPr>
                        <a:t>27%</a:t>
                      </a:r>
                    </a:p>
                  </a:txBody>
                  <a:tcPr marL="68580" marR="68580" marT="0" marB="0">
                    <a:lnL w="12700" cap="flat" cmpd="sng" algn="ctr">
                      <a:solidFill>
                        <a:srgbClr val="4472C4"/>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2000">
                          <a:solidFill>
                            <a:schemeClr val="bg1"/>
                          </a:solidFill>
                          <a:effectLst/>
                          <a:latin typeface="Calibri"/>
                          <a:ea typeface="Calibri"/>
                          <a:cs typeface="Arial"/>
                        </a:rPr>
                        <a:t>26%</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4508324"/>
                  </a:ext>
                </a:extLst>
              </a:tr>
              <a:tr h="433916">
                <a:tc gridSpan="3">
                  <a:txBody>
                    <a:bodyPr/>
                    <a:lstStyle/>
                    <a:p>
                      <a:pPr marL="0" marR="0" algn="r">
                        <a:lnSpc>
                          <a:spcPct val="107000"/>
                        </a:lnSpc>
                        <a:spcAft>
                          <a:spcPts val="800"/>
                        </a:spcAft>
                      </a:pPr>
                      <a:r>
                        <a:rPr lang="en-US" sz="1000" i="1">
                          <a:solidFill>
                            <a:srgbClr val="2F5496"/>
                          </a:solidFill>
                          <a:effectLst/>
                          <a:latin typeface="Calibri"/>
                          <a:ea typeface="Yu Gothic Light"/>
                          <a:cs typeface="Calibri"/>
                        </a:rPr>
                        <a:t>Source: National Center for Education Statistics, IPEDS data</a:t>
                      </a:r>
                      <a:endParaRPr lang="en-US" sz="1100">
                        <a:effectLst/>
                        <a:latin typeface="Calibri"/>
                        <a:ea typeface="Yu Gothic Light"/>
                        <a:cs typeface="Calibri"/>
                      </a:endParaRPr>
                    </a:p>
                    <a:p>
                      <a:pPr marL="0" marR="0" algn="r">
                        <a:lnSpc>
                          <a:spcPct val="107000"/>
                        </a:lnSpc>
                        <a:spcAft>
                          <a:spcPts val="800"/>
                        </a:spcAft>
                      </a:pPr>
                      <a:r>
                        <a:rPr lang="en-US" sz="1000" i="1">
                          <a:solidFill>
                            <a:srgbClr val="2F5496"/>
                          </a:solidFill>
                          <a:effectLst/>
                          <a:latin typeface="Calibri"/>
                          <a:ea typeface="Yu Gothic Light"/>
                          <a:cs typeface="Calibri"/>
                        </a:rPr>
                        <a:t>http://nces.ed.gov/ipeds/datacenter/institutionprofile.aspx?unitid=223320</a:t>
                      </a:r>
                      <a:endParaRPr lang="en-US" sz="1100">
                        <a:effectLst/>
                        <a:latin typeface="Calibri"/>
                        <a:ea typeface="Yu Gothic Light"/>
                        <a:cs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8638991"/>
                  </a:ext>
                </a:extLst>
              </a:tr>
            </a:tbl>
          </a:graphicData>
        </a:graphic>
      </p:graphicFrame>
    </p:spTree>
    <p:extLst>
      <p:ext uri="{BB962C8B-B14F-4D97-AF65-F5344CB8AC3E}">
        <p14:creationId xmlns:p14="http://schemas.microsoft.com/office/powerpoint/2010/main" val="3749538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23B7F-4AB1-6BBB-E71B-3ECFB9D87A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3D8766-2FC9-C56E-94FF-FA292302F317}"/>
              </a:ext>
            </a:extLst>
          </p:cNvPr>
          <p:cNvSpPr>
            <a:spLocks noGrp="1"/>
          </p:cNvSpPr>
          <p:nvPr>
            <p:ph type="title"/>
          </p:nvPr>
        </p:nvSpPr>
        <p:spPr>
          <a:xfrm>
            <a:off x="206248" y="303941"/>
            <a:ext cx="11776690" cy="557784"/>
          </a:xfrm>
        </p:spPr>
        <p:txBody>
          <a:bodyPr/>
          <a:lstStyle/>
          <a:p>
            <a:pPr algn="ctr"/>
            <a:r>
              <a:rPr lang="en-US" sz="4800"/>
              <a:t>Degrees/Certificates Conferred</a:t>
            </a:r>
            <a:endParaRPr lang="en-US"/>
          </a:p>
        </p:txBody>
      </p:sp>
      <p:graphicFrame>
        <p:nvGraphicFramePr>
          <p:cNvPr id="5" name="Table 4">
            <a:extLst>
              <a:ext uri="{FF2B5EF4-FFF2-40B4-BE49-F238E27FC236}">
                <a16:creationId xmlns:a16="http://schemas.microsoft.com/office/drawing/2014/main" id="{A00640DD-0E14-1E36-7AA7-C74F48590C3A}"/>
              </a:ext>
            </a:extLst>
          </p:cNvPr>
          <p:cNvGraphicFramePr>
            <a:graphicFrameLocks noGrp="1"/>
          </p:cNvGraphicFramePr>
          <p:nvPr>
            <p:extLst>
              <p:ext uri="{D42A27DB-BD31-4B8C-83A1-F6EECF244321}">
                <p14:modId xmlns:p14="http://schemas.microsoft.com/office/powerpoint/2010/main" val="716169106"/>
              </p:ext>
            </p:extLst>
          </p:nvPr>
        </p:nvGraphicFramePr>
        <p:xfrm>
          <a:off x="2868083" y="1449916"/>
          <a:ext cx="6271875" cy="3974605"/>
        </p:xfrm>
        <a:graphic>
          <a:graphicData uri="http://schemas.openxmlformats.org/drawingml/2006/table">
            <a:tbl>
              <a:tblPr firstRow="1" firstCol="1" bandRow="1">
                <a:tableStyleId>{68D230F3-CF80-4859-8CE7-A43EE81993B5}</a:tableStyleId>
              </a:tblPr>
              <a:tblGrid>
                <a:gridCol w="4441250">
                  <a:extLst>
                    <a:ext uri="{9D8B030D-6E8A-4147-A177-3AD203B41FA5}">
                      <a16:colId xmlns:a16="http://schemas.microsoft.com/office/drawing/2014/main" val="997955960"/>
                    </a:ext>
                  </a:extLst>
                </a:gridCol>
                <a:gridCol w="1830625">
                  <a:extLst>
                    <a:ext uri="{9D8B030D-6E8A-4147-A177-3AD203B41FA5}">
                      <a16:colId xmlns:a16="http://schemas.microsoft.com/office/drawing/2014/main" val="125335452"/>
                    </a:ext>
                  </a:extLst>
                </a:gridCol>
              </a:tblGrid>
              <a:tr h="317500">
                <a:tc gridSpan="2">
                  <a:txBody>
                    <a:bodyPr/>
                    <a:lstStyle/>
                    <a:p>
                      <a:pPr algn="ctr"/>
                      <a:r>
                        <a:rPr lang="en-US" sz="2000" b="1">
                          <a:solidFill>
                            <a:schemeClr val="bg1"/>
                          </a:solidFill>
                          <a:effectLst/>
                        </a:rPr>
                        <a:t>2023-2024 Award Totals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76351997"/>
                  </a:ext>
                </a:extLst>
              </a:tr>
              <a:tr h="429237">
                <a:tc>
                  <a:txBody>
                    <a:bodyPr/>
                    <a:lstStyle/>
                    <a:p>
                      <a:r>
                        <a:rPr lang="en-US" sz="2000" b="1">
                          <a:solidFill>
                            <a:schemeClr val="tx1"/>
                          </a:solidFill>
                          <a:effectLst/>
                          <a:cs typeface="Calibri"/>
                        </a:rPr>
                        <a:t>Total Level I Certificates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pPr>
                      <a:r>
                        <a:rPr lang="en-US" sz="2000" b="1">
                          <a:solidFill>
                            <a:schemeClr val="tx1"/>
                          </a:solidFill>
                          <a:effectLst/>
                        </a:rPr>
                        <a:t>169 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43672036"/>
                  </a:ext>
                </a:extLst>
              </a:tr>
              <a:tr h="394899">
                <a:tc>
                  <a:txBody>
                    <a:bodyPr/>
                    <a:lstStyle/>
                    <a:p>
                      <a:r>
                        <a:rPr lang="en-US" sz="2000" b="1">
                          <a:solidFill>
                            <a:schemeClr val="bg1"/>
                          </a:solidFill>
                          <a:effectLst/>
                          <a:cs typeface="Calibri"/>
                        </a:rPr>
                        <a:t>Total Level II Certificates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US" sz="2000" b="1">
                          <a:solidFill>
                            <a:schemeClr val="bg1"/>
                          </a:solidFill>
                          <a:effectLst/>
                        </a:rPr>
                        <a:t>44</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92628"/>
                  </a:ext>
                </a:extLst>
              </a:tr>
              <a:tr h="394899">
                <a:tc>
                  <a:txBody>
                    <a:bodyPr/>
                    <a:lstStyle/>
                    <a:p>
                      <a:r>
                        <a:rPr lang="en-US" sz="2000" b="1">
                          <a:solidFill>
                            <a:schemeClr val="tx1"/>
                          </a:solidFill>
                          <a:effectLst/>
                          <a:cs typeface="Calibri"/>
                        </a:rPr>
                        <a:t>Total Fundamentals Certificates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algn="ctr"/>
                      <a:r>
                        <a:rPr lang="en-US" sz="2000" b="1">
                          <a:solidFill>
                            <a:schemeClr val="tx1"/>
                          </a:solidFill>
                          <a:effectLst/>
                        </a:rPr>
                        <a:t>56</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080229566"/>
                  </a:ext>
                </a:extLst>
              </a:tr>
              <a:tr h="394899">
                <a:tc>
                  <a:txBody>
                    <a:bodyPr/>
                    <a:lstStyle/>
                    <a:p>
                      <a:r>
                        <a:rPr lang="en-US" sz="2000" b="1">
                          <a:solidFill>
                            <a:schemeClr val="bg1"/>
                          </a:solidFill>
                          <a:effectLst/>
                          <a:cs typeface="Calibri"/>
                        </a:rPr>
                        <a:t>Total Marketable Skills Certificates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US" sz="2000" b="1">
                          <a:solidFill>
                            <a:schemeClr val="bg1"/>
                          </a:solidFill>
                          <a:effectLst/>
                        </a:rPr>
                        <a:t>0</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2259898"/>
                  </a:ext>
                </a:extLst>
              </a:tr>
              <a:tr h="394899">
                <a:tc>
                  <a:txBody>
                    <a:bodyPr/>
                    <a:lstStyle/>
                    <a:p>
                      <a:r>
                        <a:rPr lang="en-US" sz="2000" b="1">
                          <a:solidFill>
                            <a:schemeClr val="tx1"/>
                          </a:solidFill>
                          <a:effectLst/>
                          <a:cs typeface="Calibri"/>
                        </a:rPr>
                        <a:t>Total Occupational Skills Award</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algn="ctr"/>
                      <a:r>
                        <a:rPr lang="en-US" sz="2000" b="1">
                          <a:solidFill>
                            <a:schemeClr val="tx1"/>
                          </a:solidFill>
                          <a:effectLst/>
                        </a:rPr>
                        <a:t>69</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156730449"/>
                  </a:ext>
                </a:extLst>
              </a:tr>
              <a:tr h="429237">
                <a:tc>
                  <a:txBody>
                    <a:bodyPr/>
                    <a:lstStyle/>
                    <a:p>
                      <a:r>
                        <a:rPr lang="en-US" sz="2000" b="1">
                          <a:solidFill>
                            <a:schemeClr val="bg1"/>
                          </a:solidFill>
                          <a:effectLst/>
                          <a:cs typeface="Calibri"/>
                        </a:rPr>
                        <a:t>Total AA degrees Awarded</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07000"/>
                        </a:lnSpc>
                      </a:pPr>
                      <a:r>
                        <a:rPr lang="en-US" sz="2000" b="1">
                          <a:solidFill>
                            <a:schemeClr val="bg1"/>
                          </a:solidFill>
                          <a:effectLst/>
                        </a:rPr>
                        <a:t>93</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1690862"/>
                  </a:ext>
                </a:extLst>
              </a:tr>
              <a:tr h="394899">
                <a:tc>
                  <a:txBody>
                    <a:bodyPr/>
                    <a:lstStyle/>
                    <a:p>
                      <a:r>
                        <a:rPr lang="en-US" sz="2000" b="1">
                          <a:solidFill>
                            <a:schemeClr val="tx1"/>
                          </a:solidFill>
                          <a:effectLst/>
                          <a:cs typeface="Calibri"/>
                        </a:rPr>
                        <a:t>Total AS degrees Awarded</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algn="ctr"/>
                      <a:r>
                        <a:rPr lang="en-US" sz="2000" b="1">
                          <a:solidFill>
                            <a:schemeClr val="tx1"/>
                          </a:solidFill>
                          <a:effectLst/>
                        </a:rPr>
                        <a:t>182</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56663617"/>
                  </a:ext>
                </a:extLst>
              </a:tr>
              <a:tr h="394899">
                <a:tc>
                  <a:txBody>
                    <a:bodyPr/>
                    <a:lstStyle/>
                    <a:p>
                      <a:r>
                        <a:rPr lang="en-US" sz="2000" b="1">
                          <a:solidFill>
                            <a:schemeClr val="bg1"/>
                          </a:solidFill>
                          <a:effectLst/>
                          <a:cs typeface="Calibri"/>
                        </a:rPr>
                        <a:t>Total AAS degrees Awarded</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n-US" sz="2000" b="1">
                          <a:solidFill>
                            <a:schemeClr val="bg1"/>
                          </a:solidFill>
                          <a:effectLst/>
                        </a:rPr>
                        <a:t>114</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077568"/>
                  </a:ext>
                </a:extLst>
              </a:tr>
              <a:tr h="429237">
                <a:tc>
                  <a:txBody>
                    <a:bodyPr/>
                    <a:lstStyle/>
                    <a:p>
                      <a:r>
                        <a:rPr lang="en-US" sz="2000" b="1">
                          <a:solidFill>
                            <a:schemeClr val="tx1"/>
                          </a:solidFill>
                          <a:effectLst/>
                          <a:cs typeface="Calibri"/>
                        </a:rPr>
                        <a:t>Total Earned Degrees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pPr>
                      <a:r>
                        <a:rPr lang="en-US" sz="2000" b="1">
                          <a:solidFill>
                            <a:schemeClr val="tx1"/>
                          </a:solidFill>
                          <a:effectLst/>
                        </a:rPr>
                        <a:t>582</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59142762"/>
                  </a:ext>
                </a:extLst>
              </a:tr>
            </a:tbl>
          </a:graphicData>
        </a:graphic>
      </p:graphicFrame>
    </p:spTree>
    <p:extLst>
      <p:ext uri="{BB962C8B-B14F-4D97-AF65-F5344CB8AC3E}">
        <p14:creationId xmlns:p14="http://schemas.microsoft.com/office/powerpoint/2010/main" val="2243101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66898-5FC1-4828-AACF-C1B274CA59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CEB4B0-2F28-0009-506C-8D6DB52DFDD7}"/>
              </a:ext>
            </a:extLst>
          </p:cNvPr>
          <p:cNvSpPr>
            <a:spLocks noGrp="1"/>
          </p:cNvSpPr>
          <p:nvPr>
            <p:ph type="title"/>
          </p:nvPr>
        </p:nvSpPr>
        <p:spPr>
          <a:xfrm>
            <a:off x="206248" y="303941"/>
            <a:ext cx="11776690" cy="557784"/>
          </a:xfrm>
        </p:spPr>
        <p:txBody>
          <a:bodyPr/>
          <a:lstStyle/>
          <a:p>
            <a:pPr algn="ctr"/>
            <a:r>
              <a:rPr lang="en-US" sz="4800"/>
              <a:t>Degrees/Certificates Conferred</a:t>
            </a:r>
            <a:endParaRPr lang="en-US"/>
          </a:p>
        </p:txBody>
      </p:sp>
    </p:spTree>
    <p:extLst>
      <p:ext uri="{BB962C8B-B14F-4D97-AF65-F5344CB8AC3E}">
        <p14:creationId xmlns:p14="http://schemas.microsoft.com/office/powerpoint/2010/main" val="3207226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9DC70-7464-86CF-E4BC-D5A2ED5A0D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34F9D1-D898-AE1A-EDEA-8C7C2FC9E365}"/>
              </a:ext>
            </a:extLst>
          </p:cNvPr>
          <p:cNvSpPr>
            <a:spLocks noGrp="1"/>
          </p:cNvSpPr>
          <p:nvPr>
            <p:ph type="title"/>
          </p:nvPr>
        </p:nvSpPr>
        <p:spPr>
          <a:xfrm>
            <a:off x="206248" y="303941"/>
            <a:ext cx="11776690" cy="557784"/>
          </a:xfrm>
        </p:spPr>
        <p:txBody>
          <a:bodyPr/>
          <a:lstStyle/>
          <a:p>
            <a:pPr algn="ctr"/>
            <a:r>
              <a:rPr lang="en-US" sz="4800"/>
              <a:t>Remedial/Developmental Sucess</a:t>
            </a:r>
          </a:p>
        </p:txBody>
      </p:sp>
    </p:spTree>
    <p:extLst>
      <p:ext uri="{BB962C8B-B14F-4D97-AF65-F5344CB8AC3E}">
        <p14:creationId xmlns:p14="http://schemas.microsoft.com/office/powerpoint/2010/main" val="1706963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BC715-6273-7562-9815-E1CFCF2DEDF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F65B3B5-756B-B28A-2630-EE6414E3752E}"/>
              </a:ext>
            </a:extLst>
          </p:cNvPr>
          <p:cNvSpPr>
            <a:spLocks noGrp="1"/>
          </p:cNvSpPr>
          <p:nvPr>
            <p:ph type="body" sz="quarter" idx="10"/>
          </p:nvPr>
        </p:nvSpPr>
        <p:spPr>
          <a:xfrm>
            <a:off x="841247" y="1536192"/>
            <a:ext cx="10479215" cy="934330"/>
          </a:xfrm>
        </p:spPr>
        <p:txBody>
          <a:bodyPr vert="horz" lIns="0" tIns="0" rIns="0" bIns="0" rtlCol="0" anchor="t">
            <a:noAutofit/>
          </a:bodyPr>
          <a:lstStyle/>
          <a:p>
            <a:pPr algn="ctr"/>
            <a:r>
              <a:rPr lang="en-US"/>
              <a:t>Student Satisfaction</a:t>
            </a:r>
          </a:p>
          <a:p>
            <a:pPr algn="ctr"/>
            <a:endParaRPr lang="en-US"/>
          </a:p>
          <a:p>
            <a:pPr algn="ctr"/>
            <a:endParaRPr lang="en-US"/>
          </a:p>
        </p:txBody>
      </p:sp>
      <p:pic>
        <p:nvPicPr>
          <p:cNvPr id="7" name="Picture 6" descr="A blue and black logo&#10;&#10;Description automatically generated">
            <a:extLst>
              <a:ext uri="{FF2B5EF4-FFF2-40B4-BE49-F238E27FC236}">
                <a16:creationId xmlns:a16="http://schemas.microsoft.com/office/drawing/2014/main" id="{73ECE2D9-56B8-A23C-827B-91F1F8BB56A2}"/>
              </a:ext>
            </a:extLst>
          </p:cNvPr>
          <p:cNvPicPr>
            <a:picLocks noChangeAspect="1"/>
          </p:cNvPicPr>
          <p:nvPr/>
        </p:nvPicPr>
        <p:blipFill>
          <a:blip r:embed="rId2"/>
          <a:stretch>
            <a:fillRect/>
          </a:stretch>
        </p:blipFill>
        <p:spPr>
          <a:xfrm>
            <a:off x="4015311" y="3429073"/>
            <a:ext cx="4157939" cy="3023621"/>
          </a:xfrm>
          <a:prstGeom prst="rect">
            <a:avLst/>
          </a:prstGeom>
        </p:spPr>
      </p:pic>
    </p:spTree>
    <p:extLst>
      <p:ext uri="{BB962C8B-B14F-4D97-AF65-F5344CB8AC3E}">
        <p14:creationId xmlns:p14="http://schemas.microsoft.com/office/powerpoint/2010/main" val="104234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4AA88-4540-D878-E249-B0C05D562EB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F11A81B-46E4-F7F4-51CA-6E858854603B}"/>
              </a:ext>
            </a:extLst>
          </p:cNvPr>
          <p:cNvSpPr>
            <a:spLocks noGrp="1"/>
          </p:cNvSpPr>
          <p:nvPr>
            <p:ph type="body" sz="quarter" idx="10"/>
          </p:nvPr>
        </p:nvSpPr>
        <p:spPr>
          <a:xfrm>
            <a:off x="1069847" y="1536192"/>
            <a:ext cx="6931152" cy="4480560"/>
          </a:xfrm>
        </p:spPr>
        <p:txBody>
          <a:bodyPr>
            <a:normAutofit/>
          </a:bodyPr>
          <a:lstStyle/>
          <a:p>
            <a:pPr marL="0" indent="0">
              <a:spcBef>
                <a:spcPts val="600"/>
              </a:spcBef>
              <a:spcAft>
                <a:spcPts val="600"/>
              </a:spcAft>
              <a:buNone/>
            </a:pPr>
            <a:r>
              <a:rPr lang="en-US" sz="2600"/>
              <a:t>The Process typically involves</a:t>
            </a:r>
            <a:r>
              <a:rPr lang="en-US" sz="2600" b="0" i="0">
                <a:effectLst/>
              </a:rPr>
              <a:t>: </a:t>
            </a:r>
          </a:p>
          <a:p>
            <a:pPr marL="0" indent="0">
              <a:spcBef>
                <a:spcPts val="600"/>
              </a:spcBef>
              <a:spcAft>
                <a:spcPts val="600"/>
              </a:spcAft>
              <a:buNone/>
            </a:pPr>
            <a:endParaRPr lang="en-US" sz="2400" b="0" i="0">
              <a:effectLst/>
            </a:endParaRPr>
          </a:p>
        </p:txBody>
      </p:sp>
      <p:sp>
        <p:nvSpPr>
          <p:cNvPr id="12" name="Slide Number Placeholder 3">
            <a:extLst>
              <a:ext uri="{FF2B5EF4-FFF2-40B4-BE49-F238E27FC236}">
                <a16:creationId xmlns:a16="http://schemas.microsoft.com/office/drawing/2014/main" id="{23B37F23-E386-8F29-9283-D3996CD5ADBB}"/>
              </a:ext>
            </a:extLst>
          </p:cNvPr>
          <p:cNvSpPr>
            <a:spLocks noGrp="1"/>
          </p:cNvSpPr>
          <p:nvPr>
            <p:ph type="sldNum" sz="quarter" idx="4294967295"/>
          </p:nvPr>
        </p:nvSpPr>
        <p:spPr>
          <a:xfrm>
            <a:off x="11576050" y="6384925"/>
            <a:ext cx="844550" cy="288925"/>
          </a:xfrm>
        </p:spPr>
        <p:txBody>
          <a:bodyPr/>
          <a:lstStyle/>
          <a:p>
            <a:pPr>
              <a:spcAft>
                <a:spcPts val="600"/>
              </a:spcAft>
            </a:pPr>
            <a:fld id="{B67B645E-C5E5-4727-B977-D372A0AA71D9}" type="slidenum">
              <a:rPr lang="en-US" smtClean="0"/>
              <a:pPr>
                <a:spcAft>
                  <a:spcPts val="600"/>
                </a:spcAft>
              </a:pPr>
              <a:t>4</a:t>
            </a:fld>
            <a:endParaRPr lang="en-US"/>
          </a:p>
        </p:txBody>
      </p:sp>
      <p:sp>
        <p:nvSpPr>
          <p:cNvPr id="4" name="Slide Number Placeholder 3" hidden="1">
            <a:extLst>
              <a:ext uri="{FF2B5EF4-FFF2-40B4-BE49-F238E27FC236}">
                <a16:creationId xmlns:a16="http://schemas.microsoft.com/office/drawing/2014/main" id="{B29B092B-C662-3616-46B8-1D83473522FF}"/>
              </a:ext>
            </a:extLst>
          </p:cNvPr>
          <p:cNvSpPr>
            <a:spLocks noGrp="1"/>
          </p:cNvSpPr>
          <p:nvPr>
            <p:ph type="sldNum" sz="quarter" idx="4294967295"/>
          </p:nvPr>
        </p:nvSpPr>
        <p:spPr>
          <a:xfrm>
            <a:off x="11347450" y="6384925"/>
            <a:ext cx="844550" cy="288925"/>
          </a:xfrm>
        </p:spPr>
        <p:txBody>
          <a:bodyPr/>
          <a:lstStyle/>
          <a:p>
            <a:pPr>
              <a:spcAft>
                <a:spcPts val="600"/>
              </a:spcAft>
            </a:pPr>
            <a:fld id="{B67B645E-C5E5-4727-B977-D372A0AA71D9}" type="slidenum">
              <a:rPr lang="en-US" smtClean="0"/>
              <a:pPr>
                <a:spcAft>
                  <a:spcPts val="600"/>
                </a:spcAft>
              </a:pPr>
              <a:t>4</a:t>
            </a:fld>
            <a:endParaRPr lang="en-US"/>
          </a:p>
        </p:txBody>
      </p:sp>
      <p:graphicFrame>
        <p:nvGraphicFramePr>
          <p:cNvPr id="8" name="Table 7">
            <a:extLst>
              <a:ext uri="{FF2B5EF4-FFF2-40B4-BE49-F238E27FC236}">
                <a16:creationId xmlns:a16="http://schemas.microsoft.com/office/drawing/2014/main" id="{11133A95-8839-CD07-438B-22FEDCDD0B68}"/>
              </a:ext>
            </a:extLst>
          </p:cNvPr>
          <p:cNvGraphicFramePr>
            <a:graphicFrameLocks noGrp="1"/>
          </p:cNvGraphicFramePr>
          <p:nvPr>
            <p:extLst>
              <p:ext uri="{D42A27DB-BD31-4B8C-83A1-F6EECF244321}">
                <p14:modId xmlns:p14="http://schemas.microsoft.com/office/powerpoint/2010/main" val="2838581573"/>
              </p:ext>
            </p:extLst>
          </p:nvPr>
        </p:nvGraphicFramePr>
        <p:xfrm>
          <a:off x="755522" y="1381332"/>
          <a:ext cx="5634167" cy="4389120"/>
        </p:xfrm>
        <a:graphic>
          <a:graphicData uri="http://schemas.openxmlformats.org/drawingml/2006/table">
            <a:tbl>
              <a:tblPr bandRow="1">
                <a:tableStyleId>{10A1B5D5-9B99-4C35-A422-299274C87663}</a:tableStyleId>
              </a:tblPr>
              <a:tblGrid>
                <a:gridCol w="5634167">
                  <a:extLst>
                    <a:ext uri="{9D8B030D-6E8A-4147-A177-3AD203B41FA5}">
                      <a16:colId xmlns:a16="http://schemas.microsoft.com/office/drawing/2014/main" val="4188094853"/>
                    </a:ext>
                  </a:extLst>
                </a:gridCol>
              </a:tblGrid>
              <a:tr h="370840">
                <a:tc>
                  <a:txBody>
                    <a:bodyPr/>
                    <a:lstStyle/>
                    <a:p>
                      <a:pPr marL="285750" indent="-285750">
                        <a:buFont typeface="Arial" panose="020B0604020202020204" pitchFamily="34" charset="0"/>
                        <a:buChar char="•"/>
                      </a:pPr>
                      <a:r>
                        <a:rPr lang="en-US"/>
                        <a:t>Environmental scanning to assess current trends and challenges in higher education and the local community.</a:t>
                      </a:r>
                    </a:p>
                  </a:txBody>
                  <a:tcPr/>
                </a:tc>
                <a:extLst>
                  <a:ext uri="{0D108BD9-81ED-4DB2-BD59-A6C34878D82A}">
                    <a16:rowId xmlns:a16="http://schemas.microsoft.com/office/drawing/2014/main" val="571755714"/>
                  </a:ext>
                </a:extLst>
              </a:tr>
              <a:tr h="370840">
                <a:tc>
                  <a:txBody>
                    <a:bodyPr/>
                    <a:lstStyle/>
                    <a:p>
                      <a:pPr marL="285750" indent="-285750">
                        <a:buFont typeface="Arial" panose="020B0604020202020204" pitchFamily="34" charset="0"/>
                        <a:buChar char="•"/>
                      </a:pPr>
                      <a:r>
                        <a:rPr lang="en-US"/>
                        <a:t>Engaging stakeholders, including students, faculty, staff, and community members, for input and feedback.</a:t>
                      </a:r>
                    </a:p>
                  </a:txBody>
                  <a:tcPr/>
                </a:tc>
                <a:extLst>
                  <a:ext uri="{0D108BD9-81ED-4DB2-BD59-A6C34878D82A}">
                    <a16:rowId xmlns:a16="http://schemas.microsoft.com/office/drawing/2014/main" val="2285438630"/>
                  </a:ext>
                </a:extLst>
              </a:tr>
              <a:tr h="370840">
                <a:tc>
                  <a:txBody>
                    <a:bodyPr/>
                    <a:lstStyle/>
                    <a:p>
                      <a:pPr marL="285750" indent="-285750">
                        <a:buFont typeface="Arial" panose="020B0604020202020204" pitchFamily="34" charset="0"/>
                        <a:buChar char="•"/>
                      </a:pPr>
                      <a:r>
                        <a:rPr lang="en-US"/>
                        <a:t>Reviewing and potentially revising the college's mission, vision, and values.</a:t>
                      </a:r>
                    </a:p>
                  </a:txBody>
                  <a:tcPr/>
                </a:tc>
                <a:extLst>
                  <a:ext uri="{0D108BD9-81ED-4DB2-BD59-A6C34878D82A}">
                    <a16:rowId xmlns:a16="http://schemas.microsoft.com/office/drawing/2014/main" val="1848849228"/>
                  </a:ext>
                </a:extLst>
              </a:tr>
              <a:tr h="370840">
                <a:tc>
                  <a:txBody>
                    <a:bodyPr/>
                    <a:lstStyle/>
                    <a:p>
                      <a:pPr marL="285750" indent="-285750">
                        <a:buFont typeface="Arial" panose="020B0604020202020204" pitchFamily="34" charset="0"/>
                        <a:buChar char="•"/>
                      </a:pPr>
                      <a:r>
                        <a:rPr lang="en-US"/>
                        <a:t>Setting specific, measurable goals and objectives aligned with the identified priorities.</a:t>
                      </a:r>
                    </a:p>
                  </a:txBody>
                  <a:tcPr/>
                </a:tc>
                <a:extLst>
                  <a:ext uri="{0D108BD9-81ED-4DB2-BD59-A6C34878D82A}">
                    <a16:rowId xmlns:a16="http://schemas.microsoft.com/office/drawing/2014/main" val="4097490431"/>
                  </a:ext>
                </a:extLst>
              </a:tr>
              <a:tr h="370840">
                <a:tc>
                  <a:txBody>
                    <a:bodyPr/>
                    <a:lstStyle/>
                    <a:p>
                      <a:pPr marL="285750" indent="-285750">
                        <a:buFont typeface="Arial" panose="020B0604020202020204" pitchFamily="34" charset="0"/>
                        <a:buChar char="•"/>
                      </a:pPr>
                      <a:r>
                        <a:rPr lang="en-US"/>
                        <a:t>Developing implementation strategies and action plans for each goal.</a:t>
                      </a:r>
                    </a:p>
                  </a:txBody>
                  <a:tcPr/>
                </a:tc>
                <a:extLst>
                  <a:ext uri="{0D108BD9-81ED-4DB2-BD59-A6C34878D82A}">
                    <a16:rowId xmlns:a16="http://schemas.microsoft.com/office/drawing/2014/main" val="3631499321"/>
                  </a:ext>
                </a:extLst>
              </a:tr>
              <a:tr h="370840">
                <a:tc>
                  <a:txBody>
                    <a:bodyPr/>
                    <a:lstStyle/>
                    <a:p>
                      <a:pPr marL="285750" indent="-285750">
                        <a:buFont typeface="Arial" panose="020B0604020202020204" pitchFamily="34" charset="0"/>
                        <a:buChar char="•"/>
                      </a:pPr>
                      <a:r>
                        <a:rPr lang="en-US"/>
                        <a:t>Establishing metrics and assessment methods to track progress and ensure accountability.</a:t>
                      </a:r>
                    </a:p>
                  </a:txBody>
                  <a:tcPr/>
                </a:tc>
                <a:extLst>
                  <a:ext uri="{0D108BD9-81ED-4DB2-BD59-A6C34878D82A}">
                    <a16:rowId xmlns:a16="http://schemas.microsoft.com/office/drawing/2014/main" val="1045530884"/>
                  </a:ext>
                </a:extLst>
              </a:tr>
            </a:tbl>
          </a:graphicData>
        </a:graphic>
      </p:graphicFrame>
      <p:graphicFrame>
        <p:nvGraphicFramePr>
          <p:cNvPr id="2" name="Table 1">
            <a:extLst>
              <a:ext uri="{FF2B5EF4-FFF2-40B4-BE49-F238E27FC236}">
                <a16:creationId xmlns:a16="http://schemas.microsoft.com/office/drawing/2014/main" id="{597E916E-80A6-5928-26BF-3650A439341E}"/>
              </a:ext>
            </a:extLst>
          </p:cNvPr>
          <p:cNvGraphicFramePr>
            <a:graphicFrameLocks noGrp="1"/>
          </p:cNvGraphicFramePr>
          <p:nvPr>
            <p:extLst>
              <p:ext uri="{D42A27DB-BD31-4B8C-83A1-F6EECF244321}">
                <p14:modId xmlns:p14="http://schemas.microsoft.com/office/powerpoint/2010/main" val="3313279566"/>
              </p:ext>
            </p:extLst>
          </p:nvPr>
        </p:nvGraphicFramePr>
        <p:xfrm>
          <a:off x="6613078" y="2293446"/>
          <a:ext cx="5271074" cy="2021840"/>
        </p:xfrm>
        <a:graphic>
          <a:graphicData uri="http://schemas.openxmlformats.org/drawingml/2006/table">
            <a:tbl>
              <a:tblPr bandRow="1">
                <a:tableStyleId>{10A1B5D5-9B99-4C35-A422-299274C87663}</a:tableStyleId>
              </a:tblPr>
              <a:tblGrid>
                <a:gridCol w="5271074">
                  <a:extLst>
                    <a:ext uri="{9D8B030D-6E8A-4147-A177-3AD203B41FA5}">
                      <a16:colId xmlns:a16="http://schemas.microsoft.com/office/drawing/2014/main" val="4188094853"/>
                    </a:ext>
                  </a:extLst>
                </a:gridCol>
              </a:tblGrid>
              <a:tr h="370840">
                <a:tc>
                  <a:txBody>
                    <a:bodyPr/>
                    <a:lstStyle/>
                    <a:p>
                      <a:pPr marL="285750" indent="-285750">
                        <a:buFont typeface="Arial" panose="020B0604020202020204" pitchFamily="34" charset="0"/>
                        <a:buChar char="•"/>
                      </a:pPr>
                      <a:r>
                        <a:rPr lang="en-US"/>
                        <a:t>Timeline: Key milestones, benchmarks, targets, and thresholds.</a:t>
                      </a:r>
                    </a:p>
                  </a:txBody>
                  <a:tcPr/>
                </a:tc>
                <a:extLst>
                  <a:ext uri="{0D108BD9-81ED-4DB2-BD59-A6C34878D82A}">
                    <a16:rowId xmlns:a16="http://schemas.microsoft.com/office/drawing/2014/main" val="571755714"/>
                  </a:ext>
                </a:extLst>
              </a:tr>
              <a:tr h="370840">
                <a:tc>
                  <a:txBody>
                    <a:bodyPr/>
                    <a:lstStyle/>
                    <a:p>
                      <a:pPr marL="285750" indent="-285750">
                        <a:buFont typeface="Arial" panose="020B0604020202020204" pitchFamily="34" charset="0"/>
                        <a:buChar char="•"/>
                      </a:pPr>
                      <a:r>
                        <a:rPr lang="en-US"/>
                        <a:t>Metrics: Success monitoring</a:t>
                      </a:r>
                    </a:p>
                  </a:txBody>
                  <a:tcPr/>
                </a:tc>
                <a:extLst>
                  <a:ext uri="{0D108BD9-81ED-4DB2-BD59-A6C34878D82A}">
                    <a16:rowId xmlns:a16="http://schemas.microsoft.com/office/drawing/2014/main" val="2285438630"/>
                  </a:ext>
                </a:extLst>
              </a:tr>
              <a:tr h="370840">
                <a:tc>
                  <a:txBody>
                    <a:bodyPr/>
                    <a:lstStyle/>
                    <a:p>
                      <a:pPr marL="285750" indent="-285750">
                        <a:buFont typeface="Arial" panose="020B0604020202020204" pitchFamily="34" charset="0"/>
                        <a:buChar char="•"/>
                      </a:pPr>
                      <a:r>
                        <a:rPr lang="en-US"/>
                        <a:t>Accountability: Roles and Responsibilities</a:t>
                      </a:r>
                    </a:p>
                  </a:txBody>
                  <a:tcPr/>
                </a:tc>
                <a:extLst>
                  <a:ext uri="{0D108BD9-81ED-4DB2-BD59-A6C34878D82A}">
                    <a16:rowId xmlns:a16="http://schemas.microsoft.com/office/drawing/2014/main" val="1848849228"/>
                  </a:ext>
                </a:extLst>
              </a:tr>
              <a:tr h="370840">
                <a:tc>
                  <a:txBody>
                    <a:bodyPr/>
                    <a:lstStyle/>
                    <a:p>
                      <a:pPr marL="285750" indent="-285750">
                        <a:buFont typeface="Arial" panose="020B0604020202020204" pitchFamily="34" charset="0"/>
                        <a:buChar char="•"/>
                      </a:pPr>
                      <a:r>
                        <a:rPr lang="en-US"/>
                        <a:t>Next Steps and Call to Action: Immediate actions to begin implementation </a:t>
                      </a:r>
                    </a:p>
                  </a:txBody>
                  <a:tcPr/>
                </a:tc>
                <a:extLst>
                  <a:ext uri="{0D108BD9-81ED-4DB2-BD59-A6C34878D82A}">
                    <a16:rowId xmlns:a16="http://schemas.microsoft.com/office/drawing/2014/main" val="4097490431"/>
                  </a:ext>
                </a:extLst>
              </a:tr>
            </a:tbl>
          </a:graphicData>
        </a:graphic>
      </p:graphicFrame>
      <p:sp>
        <p:nvSpPr>
          <p:cNvPr id="7" name="TextBox 6">
            <a:extLst>
              <a:ext uri="{FF2B5EF4-FFF2-40B4-BE49-F238E27FC236}">
                <a16:creationId xmlns:a16="http://schemas.microsoft.com/office/drawing/2014/main" id="{91B481DC-68DD-97D4-6E6F-9B65032CD973}"/>
              </a:ext>
            </a:extLst>
          </p:cNvPr>
          <p:cNvSpPr txBox="1"/>
          <p:nvPr/>
        </p:nvSpPr>
        <p:spPr>
          <a:xfrm>
            <a:off x="755522" y="694957"/>
            <a:ext cx="6473953" cy="523220"/>
          </a:xfrm>
          <a:prstGeom prst="rect">
            <a:avLst/>
          </a:prstGeom>
          <a:noFill/>
        </p:spPr>
        <p:txBody>
          <a:bodyPr wrap="square" rtlCol="0">
            <a:spAutoFit/>
          </a:bodyPr>
          <a:lstStyle/>
          <a:p>
            <a:r>
              <a:rPr lang="en-US" sz="2800">
                <a:solidFill>
                  <a:schemeClr val="bg1"/>
                </a:solidFill>
              </a:rPr>
              <a:t>The process typically involves: </a:t>
            </a:r>
          </a:p>
        </p:txBody>
      </p:sp>
      <p:sp>
        <p:nvSpPr>
          <p:cNvPr id="9" name="TextBox 8">
            <a:extLst>
              <a:ext uri="{FF2B5EF4-FFF2-40B4-BE49-F238E27FC236}">
                <a16:creationId xmlns:a16="http://schemas.microsoft.com/office/drawing/2014/main" id="{E21F3F5E-FC58-1455-EBFD-045B38405826}"/>
              </a:ext>
            </a:extLst>
          </p:cNvPr>
          <p:cNvSpPr txBox="1"/>
          <p:nvPr/>
        </p:nvSpPr>
        <p:spPr>
          <a:xfrm>
            <a:off x="6508622" y="1664221"/>
            <a:ext cx="6473953" cy="523220"/>
          </a:xfrm>
          <a:prstGeom prst="rect">
            <a:avLst/>
          </a:prstGeom>
          <a:noFill/>
        </p:spPr>
        <p:txBody>
          <a:bodyPr wrap="square" rtlCol="0">
            <a:spAutoFit/>
          </a:bodyPr>
          <a:lstStyle/>
          <a:p>
            <a:r>
              <a:rPr lang="en-US" sz="2800">
                <a:solidFill>
                  <a:schemeClr val="bg1"/>
                </a:solidFill>
              </a:rPr>
              <a:t>Typically includes: </a:t>
            </a:r>
          </a:p>
        </p:txBody>
      </p:sp>
    </p:spTree>
    <p:extLst>
      <p:ext uri="{BB962C8B-B14F-4D97-AF65-F5344CB8AC3E}">
        <p14:creationId xmlns:p14="http://schemas.microsoft.com/office/powerpoint/2010/main" val="3488787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2A0C7-1D4E-2903-4E15-4F901A914F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88A2C6-0CF5-5D2E-E004-8B30AC59E732}"/>
              </a:ext>
            </a:extLst>
          </p:cNvPr>
          <p:cNvSpPr>
            <a:spLocks noGrp="1"/>
          </p:cNvSpPr>
          <p:nvPr>
            <p:ph type="title"/>
          </p:nvPr>
        </p:nvSpPr>
        <p:spPr>
          <a:xfrm>
            <a:off x="206248" y="303941"/>
            <a:ext cx="11776690" cy="557784"/>
          </a:xfrm>
        </p:spPr>
        <p:txBody>
          <a:bodyPr/>
          <a:lstStyle/>
          <a:p>
            <a:pPr algn="ctr"/>
            <a:r>
              <a:rPr lang="en-US" sz="4800"/>
              <a:t>Graduation Survey</a:t>
            </a:r>
          </a:p>
        </p:txBody>
      </p:sp>
    </p:spTree>
    <p:extLst>
      <p:ext uri="{BB962C8B-B14F-4D97-AF65-F5344CB8AC3E}">
        <p14:creationId xmlns:p14="http://schemas.microsoft.com/office/powerpoint/2010/main" val="1022886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3A292-E576-1E94-4DF2-1C044B3975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70A726-CDFB-A15F-BD45-69416DE63180}"/>
              </a:ext>
            </a:extLst>
          </p:cNvPr>
          <p:cNvSpPr>
            <a:spLocks noGrp="1"/>
          </p:cNvSpPr>
          <p:nvPr>
            <p:ph type="title"/>
          </p:nvPr>
        </p:nvSpPr>
        <p:spPr>
          <a:xfrm>
            <a:off x="206248" y="303941"/>
            <a:ext cx="11776690" cy="557784"/>
          </a:xfrm>
        </p:spPr>
        <p:txBody>
          <a:bodyPr/>
          <a:lstStyle/>
          <a:p>
            <a:pPr algn="ctr"/>
            <a:r>
              <a:rPr lang="en-US" sz="4800"/>
              <a:t>Registration Survey</a:t>
            </a:r>
            <a:endParaRPr lang="en-US"/>
          </a:p>
        </p:txBody>
      </p:sp>
    </p:spTree>
    <p:extLst>
      <p:ext uri="{BB962C8B-B14F-4D97-AF65-F5344CB8AC3E}">
        <p14:creationId xmlns:p14="http://schemas.microsoft.com/office/powerpoint/2010/main" val="1510815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54A7F-7899-4937-4D77-C8EAA18E0F2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D310F7F-0F9A-CAB7-1497-6AC90918C690}"/>
              </a:ext>
            </a:extLst>
          </p:cNvPr>
          <p:cNvSpPr>
            <a:spLocks noGrp="1"/>
          </p:cNvSpPr>
          <p:nvPr>
            <p:ph type="body" sz="quarter" idx="10"/>
          </p:nvPr>
        </p:nvSpPr>
        <p:spPr>
          <a:xfrm>
            <a:off x="841247" y="1536192"/>
            <a:ext cx="10479215" cy="934330"/>
          </a:xfrm>
        </p:spPr>
        <p:txBody>
          <a:bodyPr vert="horz" lIns="0" tIns="0" rIns="0" bIns="0" rtlCol="0" anchor="t">
            <a:noAutofit/>
          </a:bodyPr>
          <a:lstStyle/>
          <a:p>
            <a:pPr algn="ctr"/>
            <a:r>
              <a:rPr lang="en-US"/>
              <a:t>College Personnel</a:t>
            </a:r>
          </a:p>
          <a:p>
            <a:pPr algn="ctr"/>
            <a:endParaRPr lang="en-US"/>
          </a:p>
          <a:p>
            <a:pPr algn="ctr"/>
            <a:endParaRPr lang="en-US"/>
          </a:p>
        </p:txBody>
      </p:sp>
      <p:pic>
        <p:nvPicPr>
          <p:cNvPr id="7" name="Picture 6" descr="A blue and black logo&#10;&#10;Description automatically generated">
            <a:extLst>
              <a:ext uri="{FF2B5EF4-FFF2-40B4-BE49-F238E27FC236}">
                <a16:creationId xmlns:a16="http://schemas.microsoft.com/office/drawing/2014/main" id="{06026856-E8CA-9057-5270-5A2783094E7B}"/>
              </a:ext>
            </a:extLst>
          </p:cNvPr>
          <p:cNvPicPr>
            <a:picLocks noChangeAspect="1"/>
          </p:cNvPicPr>
          <p:nvPr/>
        </p:nvPicPr>
        <p:blipFill>
          <a:blip r:embed="rId2"/>
          <a:stretch>
            <a:fillRect/>
          </a:stretch>
        </p:blipFill>
        <p:spPr>
          <a:xfrm>
            <a:off x="4015311" y="3429073"/>
            <a:ext cx="4157939" cy="3023621"/>
          </a:xfrm>
          <a:prstGeom prst="rect">
            <a:avLst/>
          </a:prstGeom>
        </p:spPr>
      </p:pic>
    </p:spTree>
    <p:extLst>
      <p:ext uri="{BB962C8B-B14F-4D97-AF65-F5344CB8AC3E}">
        <p14:creationId xmlns:p14="http://schemas.microsoft.com/office/powerpoint/2010/main" val="915508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BD430-4F87-3B30-C51A-72AB7EB505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C4A0EE-F917-CD4B-E027-0FAF9C33C6EB}"/>
              </a:ext>
            </a:extLst>
          </p:cNvPr>
          <p:cNvSpPr>
            <a:spLocks noGrp="1"/>
          </p:cNvSpPr>
          <p:nvPr>
            <p:ph type="title"/>
          </p:nvPr>
        </p:nvSpPr>
        <p:spPr>
          <a:xfrm>
            <a:off x="206248" y="303941"/>
            <a:ext cx="11776690" cy="557784"/>
          </a:xfrm>
        </p:spPr>
        <p:txBody>
          <a:bodyPr/>
          <a:lstStyle/>
          <a:p>
            <a:pPr algn="ctr"/>
            <a:r>
              <a:rPr lang="en-US" sz="4800"/>
              <a:t>Active Employees</a:t>
            </a:r>
          </a:p>
        </p:txBody>
      </p:sp>
      <p:pic>
        <p:nvPicPr>
          <p:cNvPr id="2" name="Picture 1">
            <a:extLst>
              <a:ext uri="{FF2B5EF4-FFF2-40B4-BE49-F238E27FC236}">
                <a16:creationId xmlns:a16="http://schemas.microsoft.com/office/drawing/2014/main" id="{A96A9DEC-0BC8-7165-6C64-3AF63FE9D033}"/>
              </a:ext>
            </a:extLst>
          </p:cNvPr>
          <p:cNvPicPr>
            <a:picLocks noChangeAspect="1"/>
          </p:cNvPicPr>
          <p:nvPr/>
        </p:nvPicPr>
        <p:blipFill>
          <a:blip r:embed="rId3"/>
          <a:stretch>
            <a:fillRect/>
          </a:stretch>
        </p:blipFill>
        <p:spPr>
          <a:xfrm>
            <a:off x="1282286" y="1499566"/>
            <a:ext cx="4989167" cy="4852780"/>
          </a:xfrm>
          <a:prstGeom prst="rect">
            <a:avLst/>
          </a:prstGeom>
        </p:spPr>
      </p:pic>
      <p:pic>
        <p:nvPicPr>
          <p:cNvPr id="4" name="Picture 3" descr="A screenshot of a scoreboard&#10;&#10;AI-generated content may be incorrect.">
            <a:extLst>
              <a:ext uri="{FF2B5EF4-FFF2-40B4-BE49-F238E27FC236}">
                <a16:creationId xmlns:a16="http://schemas.microsoft.com/office/drawing/2014/main" id="{E4FA4A60-5B2B-CEFA-EEED-D28B924511FD}"/>
              </a:ext>
            </a:extLst>
          </p:cNvPr>
          <p:cNvPicPr>
            <a:picLocks noChangeAspect="1"/>
          </p:cNvPicPr>
          <p:nvPr/>
        </p:nvPicPr>
        <p:blipFill>
          <a:blip r:embed="rId4"/>
          <a:srcRect t="3901" r="20955" b="24468"/>
          <a:stretch/>
        </p:blipFill>
        <p:spPr>
          <a:xfrm>
            <a:off x="7146373" y="1502465"/>
            <a:ext cx="4545635" cy="3088252"/>
          </a:xfrm>
          <a:prstGeom prst="rect">
            <a:avLst/>
          </a:prstGeom>
        </p:spPr>
      </p:pic>
    </p:spTree>
    <p:extLst>
      <p:ext uri="{BB962C8B-B14F-4D97-AF65-F5344CB8AC3E}">
        <p14:creationId xmlns:p14="http://schemas.microsoft.com/office/powerpoint/2010/main" val="2035509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D6D28-15AB-16FB-5D11-A27BB61DBE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00BE3A-3A77-E7C8-2344-9900D47E85AC}"/>
              </a:ext>
            </a:extLst>
          </p:cNvPr>
          <p:cNvSpPr>
            <a:spLocks noGrp="1"/>
          </p:cNvSpPr>
          <p:nvPr>
            <p:ph type="title"/>
          </p:nvPr>
        </p:nvSpPr>
        <p:spPr>
          <a:xfrm>
            <a:off x="206248" y="303941"/>
            <a:ext cx="11776690" cy="557784"/>
          </a:xfrm>
        </p:spPr>
        <p:txBody>
          <a:bodyPr/>
          <a:lstStyle/>
          <a:p>
            <a:pPr algn="ctr"/>
            <a:r>
              <a:rPr lang="en-US" sz="4800"/>
              <a:t>Employee Satisfaction Survey</a:t>
            </a:r>
            <a:endParaRPr lang="en-US"/>
          </a:p>
        </p:txBody>
      </p:sp>
      <p:pic>
        <p:nvPicPr>
          <p:cNvPr id="4" name="Picture 3">
            <a:extLst>
              <a:ext uri="{FF2B5EF4-FFF2-40B4-BE49-F238E27FC236}">
                <a16:creationId xmlns:a16="http://schemas.microsoft.com/office/drawing/2014/main" id="{AF7F1221-94EB-46DE-7977-280904E285DE}"/>
              </a:ext>
            </a:extLst>
          </p:cNvPr>
          <p:cNvPicPr>
            <a:picLocks noChangeAspect="1"/>
          </p:cNvPicPr>
          <p:nvPr/>
        </p:nvPicPr>
        <p:blipFill>
          <a:blip r:embed="rId3"/>
          <a:stretch>
            <a:fillRect/>
          </a:stretch>
        </p:blipFill>
        <p:spPr>
          <a:xfrm>
            <a:off x="2672038" y="1257576"/>
            <a:ext cx="7709314" cy="4342847"/>
          </a:xfrm>
          <a:prstGeom prst="rect">
            <a:avLst/>
          </a:prstGeom>
        </p:spPr>
      </p:pic>
    </p:spTree>
    <p:extLst>
      <p:ext uri="{BB962C8B-B14F-4D97-AF65-F5344CB8AC3E}">
        <p14:creationId xmlns:p14="http://schemas.microsoft.com/office/powerpoint/2010/main" val="1252166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E76B8-83F5-9014-CEE3-67EF60D6D32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4A3CAA9-D1AA-3948-1953-8C00127B565E}"/>
              </a:ext>
            </a:extLst>
          </p:cNvPr>
          <p:cNvSpPr>
            <a:spLocks noGrp="1"/>
          </p:cNvSpPr>
          <p:nvPr>
            <p:ph type="body" sz="quarter" idx="10"/>
          </p:nvPr>
        </p:nvSpPr>
        <p:spPr>
          <a:xfrm>
            <a:off x="841247" y="1536192"/>
            <a:ext cx="10479215" cy="934330"/>
          </a:xfrm>
        </p:spPr>
        <p:txBody>
          <a:bodyPr vert="horz" lIns="0" tIns="0" rIns="0" bIns="0" rtlCol="0" anchor="t">
            <a:noAutofit/>
          </a:bodyPr>
          <a:lstStyle/>
          <a:p>
            <a:pPr algn="ctr"/>
            <a:r>
              <a:rPr lang="en-US"/>
              <a:t>Finacial Outlook</a:t>
            </a:r>
          </a:p>
          <a:p>
            <a:pPr algn="ctr"/>
            <a:endParaRPr lang="en-US"/>
          </a:p>
          <a:p>
            <a:pPr algn="ctr"/>
            <a:endParaRPr lang="en-US"/>
          </a:p>
        </p:txBody>
      </p:sp>
      <p:pic>
        <p:nvPicPr>
          <p:cNvPr id="7" name="Picture 6" descr="A blue and black logo&#10;&#10;Description automatically generated">
            <a:extLst>
              <a:ext uri="{FF2B5EF4-FFF2-40B4-BE49-F238E27FC236}">
                <a16:creationId xmlns:a16="http://schemas.microsoft.com/office/drawing/2014/main" id="{0F5103F7-8A4C-5153-E52A-5BB26AF01CC2}"/>
              </a:ext>
            </a:extLst>
          </p:cNvPr>
          <p:cNvPicPr>
            <a:picLocks noChangeAspect="1"/>
          </p:cNvPicPr>
          <p:nvPr/>
        </p:nvPicPr>
        <p:blipFill>
          <a:blip r:embed="rId2"/>
          <a:stretch>
            <a:fillRect/>
          </a:stretch>
        </p:blipFill>
        <p:spPr>
          <a:xfrm>
            <a:off x="4015311" y="3429073"/>
            <a:ext cx="4157939" cy="3023621"/>
          </a:xfrm>
          <a:prstGeom prst="rect">
            <a:avLst/>
          </a:prstGeom>
        </p:spPr>
      </p:pic>
    </p:spTree>
    <p:extLst>
      <p:ext uri="{BB962C8B-B14F-4D97-AF65-F5344CB8AC3E}">
        <p14:creationId xmlns:p14="http://schemas.microsoft.com/office/powerpoint/2010/main" val="3898650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032DD-D34A-A903-BA84-F30089BC66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3CC4DB-A4C3-8516-0CB6-2E6E0D0390EB}"/>
              </a:ext>
            </a:extLst>
          </p:cNvPr>
          <p:cNvSpPr>
            <a:spLocks noGrp="1"/>
          </p:cNvSpPr>
          <p:nvPr>
            <p:ph type="title"/>
          </p:nvPr>
        </p:nvSpPr>
        <p:spPr>
          <a:xfrm>
            <a:off x="643461" y="303941"/>
            <a:ext cx="11339477" cy="557784"/>
          </a:xfrm>
        </p:spPr>
        <p:txBody>
          <a:bodyPr/>
          <a:lstStyle/>
          <a:p>
            <a:pPr algn="ctr"/>
            <a:r>
              <a:rPr lang="en-US" sz="4800"/>
              <a:t>Resource Development</a:t>
            </a:r>
          </a:p>
        </p:txBody>
      </p:sp>
      <p:graphicFrame>
        <p:nvGraphicFramePr>
          <p:cNvPr id="4" name="Table 3">
            <a:extLst>
              <a:ext uri="{FF2B5EF4-FFF2-40B4-BE49-F238E27FC236}">
                <a16:creationId xmlns:a16="http://schemas.microsoft.com/office/drawing/2014/main" id="{4B0EEFA7-CEAF-2390-9525-7CB1C361BA84}"/>
              </a:ext>
            </a:extLst>
          </p:cNvPr>
          <p:cNvGraphicFramePr>
            <a:graphicFrameLocks noGrp="1"/>
          </p:cNvGraphicFramePr>
          <p:nvPr>
            <p:extLst>
              <p:ext uri="{D42A27DB-BD31-4B8C-83A1-F6EECF244321}">
                <p14:modId xmlns:p14="http://schemas.microsoft.com/office/powerpoint/2010/main" val="1363063621"/>
              </p:ext>
            </p:extLst>
          </p:nvPr>
        </p:nvGraphicFramePr>
        <p:xfrm>
          <a:off x="412229" y="1548983"/>
          <a:ext cx="11384966" cy="4298933"/>
        </p:xfrm>
        <a:graphic>
          <a:graphicData uri="http://schemas.openxmlformats.org/drawingml/2006/table">
            <a:tbl>
              <a:tblPr bandRow="1">
                <a:tableStyleId>{68D230F3-CF80-4859-8CE7-A43EE81993B5}</a:tableStyleId>
              </a:tblPr>
              <a:tblGrid>
                <a:gridCol w="3328111">
                  <a:extLst>
                    <a:ext uri="{9D8B030D-6E8A-4147-A177-3AD203B41FA5}">
                      <a16:colId xmlns:a16="http://schemas.microsoft.com/office/drawing/2014/main" val="839850212"/>
                    </a:ext>
                  </a:extLst>
                </a:gridCol>
                <a:gridCol w="1631931">
                  <a:extLst>
                    <a:ext uri="{9D8B030D-6E8A-4147-A177-3AD203B41FA5}">
                      <a16:colId xmlns:a16="http://schemas.microsoft.com/office/drawing/2014/main" val="2617207320"/>
                    </a:ext>
                  </a:extLst>
                </a:gridCol>
                <a:gridCol w="1606231">
                  <a:extLst>
                    <a:ext uri="{9D8B030D-6E8A-4147-A177-3AD203B41FA5}">
                      <a16:colId xmlns:a16="http://schemas.microsoft.com/office/drawing/2014/main" val="464188209"/>
                    </a:ext>
                  </a:extLst>
                </a:gridCol>
                <a:gridCol w="1606231">
                  <a:extLst>
                    <a:ext uri="{9D8B030D-6E8A-4147-A177-3AD203B41FA5}">
                      <a16:colId xmlns:a16="http://schemas.microsoft.com/office/drawing/2014/main" val="3831604295"/>
                    </a:ext>
                  </a:extLst>
                </a:gridCol>
                <a:gridCol w="1606231">
                  <a:extLst>
                    <a:ext uri="{9D8B030D-6E8A-4147-A177-3AD203B41FA5}">
                      <a16:colId xmlns:a16="http://schemas.microsoft.com/office/drawing/2014/main" val="2956878318"/>
                    </a:ext>
                  </a:extLst>
                </a:gridCol>
                <a:gridCol w="1606231">
                  <a:extLst>
                    <a:ext uri="{9D8B030D-6E8A-4147-A177-3AD203B41FA5}">
                      <a16:colId xmlns:a16="http://schemas.microsoft.com/office/drawing/2014/main" val="177675431"/>
                    </a:ext>
                  </a:extLst>
                </a:gridCol>
              </a:tblGrid>
              <a:tr h="626057">
                <a:tc>
                  <a:txBody>
                    <a:bodyPr/>
                    <a:lstStyle/>
                    <a:p>
                      <a:pPr lvl="0" algn="ctr" rtl="0">
                        <a:lnSpc>
                          <a:spcPts val="1650"/>
                        </a:lnSpc>
                        <a:buNone/>
                      </a:pPr>
                      <a:r>
                        <a:rPr lang="en-US" sz="1800" b="1">
                          <a:solidFill>
                            <a:schemeClr val="bg1"/>
                          </a:solidFill>
                          <a:effectLst/>
                          <a:latin typeface="Calibri"/>
                        </a:rPr>
                        <a:t>Core Expenses per FTE Enrollment </a:t>
                      </a:r>
                      <a:endParaRPr lang="en-US" sz="18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solidFill>
                      <a:srgbClr val="9CC2E5"/>
                    </a:solidFill>
                  </a:tcPr>
                </a:tc>
                <a:tc>
                  <a:txBody>
                    <a:bodyPr/>
                    <a:lstStyle/>
                    <a:p>
                      <a:pPr lvl="0" algn="ctr" rtl="0">
                        <a:lnSpc>
                          <a:spcPts val="1350"/>
                        </a:lnSpc>
                        <a:buNone/>
                      </a:pPr>
                      <a:r>
                        <a:rPr lang="en-US" sz="2400" b="1">
                          <a:solidFill>
                            <a:schemeClr val="bg1"/>
                          </a:solidFill>
                          <a:effectLst/>
                          <a:latin typeface="Calibri"/>
                        </a:rPr>
                        <a:t>2019-2020</a:t>
                      </a:r>
                      <a:r>
                        <a:rPr lang="en-US" sz="1600" b="1" i="1">
                          <a:solidFill>
                            <a:schemeClr val="bg1"/>
                          </a:solidFill>
                          <a:effectLst/>
                          <a:latin typeface="Calibri"/>
                        </a:rPr>
                        <a:t> Baseline Year</a:t>
                      </a:r>
                      <a:r>
                        <a:rPr lang="en-US" sz="1600" b="1">
                          <a:solidFill>
                            <a:schemeClr val="bg1"/>
                          </a:solidFill>
                          <a:effectLst/>
                          <a:latin typeface="Calibri"/>
                        </a:rPr>
                        <a:t> </a:t>
                      </a:r>
                      <a:endParaRPr lang="en-US" sz="16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solidFill>
                      <a:srgbClr val="9CC2E5"/>
                    </a:solidFill>
                  </a:tcPr>
                </a:tc>
                <a:tc>
                  <a:txBody>
                    <a:bodyPr/>
                    <a:lstStyle/>
                    <a:p>
                      <a:pPr lvl="0" algn="ctr" rtl="0">
                        <a:lnSpc>
                          <a:spcPts val="1950"/>
                        </a:lnSpc>
                        <a:buNone/>
                      </a:pPr>
                      <a:r>
                        <a:rPr lang="en-US" sz="2400" b="1">
                          <a:solidFill>
                            <a:schemeClr val="bg1"/>
                          </a:solidFill>
                          <a:effectLst/>
                          <a:latin typeface="Calibri"/>
                        </a:rPr>
                        <a:t>2020-2021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solidFill>
                      <a:srgbClr val="9CC2E5"/>
                    </a:solidFill>
                  </a:tcPr>
                </a:tc>
                <a:tc>
                  <a:txBody>
                    <a:bodyPr/>
                    <a:lstStyle/>
                    <a:p>
                      <a:pPr lvl="0" algn="ctr" rtl="0">
                        <a:lnSpc>
                          <a:spcPts val="1950"/>
                        </a:lnSpc>
                        <a:buNone/>
                      </a:pPr>
                      <a:r>
                        <a:rPr lang="en-US" sz="2400" b="1">
                          <a:solidFill>
                            <a:schemeClr val="bg1"/>
                          </a:solidFill>
                          <a:effectLst/>
                          <a:latin typeface="Calibri"/>
                        </a:rPr>
                        <a:t>2021-2022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solidFill>
                      <a:srgbClr val="9CC2E5"/>
                    </a:solidFill>
                  </a:tcPr>
                </a:tc>
                <a:tc>
                  <a:txBody>
                    <a:bodyPr/>
                    <a:lstStyle/>
                    <a:p>
                      <a:pPr lvl="0" algn="ctr" rtl="0">
                        <a:lnSpc>
                          <a:spcPts val="1950"/>
                        </a:lnSpc>
                        <a:buNone/>
                      </a:pPr>
                      <a:r>
                        <a:rPr lang="en-US" sz="2400" b="1">
                          <a:solidFill>
                            <a:schemeClr val="bg1"/>
                          </a:solidFill>
                          <a:effectLst/>
                          <a:latin typeface="Calibri"/>
                        </a:rPr>
                        <a:t>2022-2023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solidFill>
                      <a:srgbClr val="9CC2E5"/>
                    </a:solidFill>
                  </a:tcPr>
                </a:tc>
                <a:tc>
                  <a:txBody>
                    <a:bodyPr/>
                    <a:lstStyle/>
                    <a:p>
                      <a:pPr lvl="0" algn="ctr" rtl="0">
                        <a:lnSpc>
                          <a:spcPts val="1950"/>
                        </a:lnSpc>
                        <a:buNone/>
                      </a:pPr>
                      <a:r>
                        <a:rPr lang="en-US" sz="2400" b="1">
                          <a:solidFill>
                            <a:schemeClr val="bg1"/>
                          </a:solidFill>
                          <a:effectLst/>
                          <a:latin typeface="Calibri"/>
                        </a:rPr>
                        <a:t>2023-2024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solidFill>
                      <a:srgbClr val="9CC2E5"/>
                    </a:solidFill>
                  </a:tcPr>
                </a:tc>
                <a:extLst>
                  <a:ext uri="{0D108BD9-81ED-4DB2-BD59-A6C34878D82A}">
                    <a16:rowId xmlns:a16="http://schemas.microsoft.com/office/drawing/2014/main" val="2435239220"/>
                  </a:ext>
                </a:extLst>
              </a:tr>
              <a:tr h="473022">
                <a:tc>
                  <a:txBody>
                    <a:bodyPr/>
                    <a:lstStyle/>
                    <a:p>
                      <a:pPr lvl="0" algn="ctr" rtl="0">
                        <a:lnSpc>
                          <a:spcPts val="1650"/>
                        </a:lnSpc>
                        <a:buNone/>
                      </a:pPr>
                      <a:r>
                        <a:rPr lang="en-US" sz="1800" b="1">
                          <a:solidFill>
                            <a:schemeClr val="bg1"/>
                          </a:solidFill>
                          <a:effectLst/>
                          <a:latin typeface="Calibri"/>
                        </a:rPr>
                        <a:t>FTE Enrollment </a:t>
                      </a:r>
                      <a:endParaRPr lang="en-US" sz="18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2688 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2720 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2256 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i="1">
                          <a:solidFill>
                            <a:schemeClr val="bg1"/>
                          </a:solidFill>
                          <a:effectLst/>
                          <a:latin typeface="Calibri"/>
                        </a:rPr>
                        <a:t>1620</a:t>
                      </a:r>
                      <a:r>
                        <a:rPr lang="en-US" sz="2400" b="1">
                          <a:solidFill>
                            <a:schemeClr val="bg1"/>
                          </a:solidFill>
                          <a:effectLst/>
                          <a:latin typeface="Calibri"/>
                        </a:rPr>
                        <a:t>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i="1">
                          <a:solidFill>
                            <a:schemeClr val="bg1"/>
                          </a:solidFill>
                          <a:effectLst/>
                          <a:latin typeface="Calibri"/>
                        </a:rPr>
                        <a:t>1560</a:t>
                      </a:r>
                      <a:r>
                        <a:rPr lang="en-US" sz="2400" b="1">
                          <a:solidFill>
                            <a:schemeClr val="bg1"/>
                          </a:solidFill>
                          <a:effectLst/>
                          <a:latin typeface="Calibri"/>
                        </a:rPr>
                        <a:t>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extLst>
                  <a:ext uri="{0D108BD9-81ED-4DB2-BD59-A6C34878D82A}">
                    <a16:rowId xmlns:a16="http://schemas.microsoft.com/office/drawing/2014/main" val="1256535034"/>
                  </a:ext>
                </a:extLst>
              </a:tr>
              <a:tr h="473022">
                <a:tc>
                  <a:txBody>
                    <a:bodyPr/>
                    <a:lstStyle/>
                    <a:p>
                      <a:pPr lvl="0" algn="ctr" rtl="0">
                        <a:lnSpc>
                          <a:spcPts val="1650"/>
                        </a:lnSpc>
                        <a:buNone/>
                      </a:pPr>
                      <a:r>
                        <a:rPr lang="en-US" sz="1800" b="1">
                          <a:solidFill>
                            <a:schemeClr val="bg1"/>
                          </a:solidFill>
                          <a:effectLst/>
                          <a:latin typeface="Calibri"/>
                        </a:rPr>
                        <a:t>Instructional Support per FTE </a:t>
                      </a:r>
                      <a:endParaRPr lang="en-US" sz="18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$2,249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$2,450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$2,765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$3,411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$3,574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extLst>
                  <a:ext uri="{0D108BD9-81ED-4DB2-BD59-A6C34878D82A}">
                    <a16:rowId xmlns:a16="http://schemas.microsoft.com/office/drawing/2014/main" val="3773335417"/>
                  </a:ext>
                </a:extLst>
              </a:tr>
              <a:tr h="473022">
                <a:tc>
                  <a:txBody>
                    <a:bodyPr/>
                    <a:lstStyle/>
                    <a:p>
                      <a:pPr lvl="0" algn="ctr" rtl="0">
                        <a:lnSpc>
                          <a:spcPts val="1650"/>
                        </a:lnSpc>
                        <a:buNone/>
                      </a:pPr>
                      <a:r>
                        <a:rPr lang="en-US" sz="1800" b="1">
                          <a:solidFill>
                            <a:schemeClr val="bg1"/>
                          </a:solidFill>
                          <a:effectLst/>
                          <a:latin typeface="Calibri"/>
                        </a:rPr>
                        <a:t>Academic Support per FTE </a:t>
                      </a:r>
                      <a:endParaRPr lang="en-US" sz="18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$169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$178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$521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$663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$545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extLst>
                  <a:ext uri="{0D108BD9-81ED-4DB2-BD59-A6C34878D82A}">
                    <a16:rowId xmlns:a16="http://schemas.microsoft.com/office/drawing/2014/main" val="323955898"/>
                  </a:ext>
                </a:extLst>
              </a:tr>
              <a:tr h="473022">
                <a:tc>
                  <a:txBody>
                    <a:bodyPr/>
                    <a:lstStyle/>
                    <a:p>
                      <a:pPr lvl="0" algn="ctr" rtl="0">
                        <a:lnSpc>
                          <a:spcPts val="1650"/>
                        </a:lnSpc>
                        <a:buNone/>
                      </a:pPr>
                      <a:r>
                        <a:rPr lang="en-US" sz="1800" b="1">
                          <a:solidFill>
                            <a:schemeClr val="bg1"/>
                          </a:solidFill>
                          <a:effectLst/>
                          <a:latin typeface="Calibri"/>
                        </a:rPr>
                        <a:t>Student services per FTE </a:t>
                      </a:r>
                      <a:endParaRPr lang="en-US" sz="18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$394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$475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$1,402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$4,541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latin typeface="Calibri"/>
                        </a:rPr>
                        <a:t>$4830</a:t>
                      </a: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extLst>
                  <a:ext uri="{0D108BD9-81ED-4DB2-BD59-A6C34878D82A}">
                    <a16:rowId xmlns:a16="http://schemas.microsoft.com/office/drawing/2014/main" val="2816183358"/>
                  </a:ext>
                </a:extLst>
              </a:tr>
              <a:tr h="473022">
                <a:tc>
                  <a:txBody>
                    <a:bodyPr/>
                    <a:lstStyle/>
                    <a:p>
                      <a:pPr lvl="0" algn="ctr" rtl="0">
                        <a:lnSpc>
                          <a:spcPts val="1650"/>
                        </a:lnSpc>
                        <a:buNone/>
                      </a:pPr>
                      <a:r>
                        <a:rPr lang="en-US" sz="1800" b="1">
                          <a:solidFill>
                            <a:schemeClr val="bg1"/>
                          </a:solidFill>
                          <a:effectLst/>
                          <a:latin typeface="Calibri"/>
                        </a:rPr>
                        <a:t>Institutional Support per FTE </a:t>
                      </a:r>
                      <a:endParaRPr lang="en-US" sz="18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$2,376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$1,928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$2,768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$4,058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$3,947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extLst>
                  <a:ext uri="{0D108BD9-81ED-4DB2-BD59-A6C34878D82A}">
                    <a16:rowId xmlns:a16="http://schemas.microsoft.com/office/drawing/2014/main" val="1682735325"/>
                  </a:ext>
                </a:extLst>
              </a:tr>
              <a:tr h="473022">
                <a:tc>
                  <a:txBody>
                    <a:bodyPr/>
                    <a:lstStyle/>
                    <a:p>
                      <a:pPr lvl="0" algn="ctr" rtl="0">
                        <a:lnSpc>
                          <a:spcPts val="1650"/>
                        </a:lnSpc>
                        <a:buNone/>
                      </a:pPr>
                      <a:r>
                        <a:rPr lang="en-US" sz="1800" b="1">
                          <a:solidFill>
                            <a:schemeClr val="bg1"/>
                          </a:solidFill>
                          <a:effectLst/>
                          <a:latin typeface="Calibri"/>
                        </a:rPr>
                        <a:t>Other Expenditures per FTE </a:t>
                      </a:r>
                      <a:endParaRPr lang="en-US" sz="18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$2,373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$2,826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$1,803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$2,511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$3,164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extLst>
                  <a:ext uri="{0D108BD9-81ED-4DB2-BD59-A6C34878D82A}">
                    <a16:rowId xmlns:a16="http://schemas.microsoft.com/office/drawing/2014/main" val="3841842874"/>
                  </a:ext>
                </a:extLst>
              </a:tr>
              <a:tr h="473022">
                <a:tc>
                  <a:txBody>
                    <a:bodyPr/>
                    <a:lstStyle/>
                    <a:p>
                      <a:pPr lvl="0" algn="ctr" rtl="0">
                        <a:lnSpc>
                          <a:spcPts val="1650"/>
                        </a:lnSpc>
                        <a:buNone/>
                      </a:pPr>
                      <a:r>
                        <a:rPr lang="en-US" sz="1800" b="1">
                          <a:solidFill>
                            <a:schemeClr val="bg1"/>
                          </a:solidFill>
                          <a:effectLst/>
                          <a:latin typeface="Calibri"/>
                        </a:rPr>
                        <a:t>Total Operating Expenses per FTE </a:t>
                      </a:r>
                      <a:endParaRPr lang="en-US" sz="18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$8,213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$8,466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$9,259 </a:t>
                      </a:r>
                      <a:endParaRPr lang="en-US" sz="2400" b="1">
                        <a:solidFill>
                          <a:schemeClr val="bg1"/>
                        </a:solidFill>
                        <a:effectLst/>
                      </a:endParaRPr>
                    </a:p>
                  </a:txBody>
                  <a:tcPr marL="66674" marR="66674" anchor="ctr">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$15,184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tc>
                  <a:txBody>
                    <a:bodyPr/>
                    <a:lstStyle/>
                    <a:p>
                      <a:pPr lvl="0" algn="ctr" rtl="0">
                        <a:lnSpc>
                          <a:spcPts val="1950"/>
                        </a:lnSpc>
                        <a:buNone/>
                      </a:pPr>
                      <a:r>
                        <a:rPr lang="en-US" sz="2400" b="1">
                          <a:solidFill>
                            <a:schemeClr val="bg1"/>
                          </a:solidFill>
                          <a:effectLst/>
                          <a:latin typeface="Calibri"/>
                        </a:rPr>
                        <a:t>$11,231 </a:t>
                      </a:r>
                      <a:endParaRPr lang="en-US" sz="2400" b="1">
                        <a:solidFill>
                          <a:schemeClr val="bg1"/>
                        </a:solidFill>
                        <a:effectLst/>
                      </a:endParaRPr>
                    </a:p>
                  </a:txBody>
                  <a:tcPr marL="66674" marR="66674">
                    <a:lnL w="9524">
                      <a:solidFill>
                        <a:schemeClr val="bg1"/>
                      </a:solidFill>
                    </a:lnL>
                    <a:lnR w="9524">
                      <a:solidFill>
                        <a:schemeClr val="bg1"/>
                      </a:solidFill>
                    </a:lnR>
                    <a:lnT w="9524">
                      <a:solidFill>
                        <a:schemeClr val="bg1"/>
                      </a:solidFill>
                    </a:lnT>
                    <a:lnB w="9524">
                      <a:solidFill>
                        <a:schemeClr val="bg1"/>
                      </a:solidFill>
                    </a:lnB>
                    <a:noFill/>
                  </a:tcPr>
                </a:tc>
                <a:extLst>
                  <a:ext uri="{0D108BD9-81ED-4DB2-BD59-A6C34878D82A}">
                    <a16:rowId xmlns:a16="http://schemas.microsoft.com/office/drawing/2014/main" val="2845457202"/>
                  </a:ext>
                </a:extLst>
              </a:tr>
              <a:tr h="361722">
                <a:tc gridSpan="6">
                  <a:txBody>
                    <a:bodyPr/>
                    <a:lstStyle/>
                    <a:p>
                      <a:pPr rtl="0" fontAlgn="base">
                        <a:lnSpc>
                          <a:spcPts val="1350"/>
                        </a:lnSpc>
                      </a:pPr>
                      <a:endParaRPr lang="en-US" sz="1100">
                        <a:effectLst/>
                        <a:latin typeface="Calibri"/>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rtl="0" fontAlgn="base">
                        <a:lnSpc>
                          <a:spcPts val="1350"/>
                        </a:lnSpc>
                      </a:pPr>
                      <a:endParaRPr lang="en-US" sz="1100">
                        <a:effectLst/>
                        <a:latin typeface="Calibri" panose="020F0502020204030204" pitchFamily="34" charset="0"/>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rtl="0" fontAlgn="base">
                        <a:lnSpc>
                          <a:spcPts val="1350"/>
                        </a:lnSpc>
                      </a:pPr>
                      <a:endParaRPr lang="en-US" sz="1100">
                        <a:effectLst/>
                        <a:latin typeface="Calibri" panose="020F0502020204030204" pitchFamily="34" charset="0"/>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rtl="0" fontAlgn="base">
                        <a:lnSpc>
                          <a:spcPts val="1350"/>
                        </a:lnSpc>
                      </a:pPr>
                      <a:endParaRPr lang="en-US" sz="1100">
                        <a:effectLst/>
                        <a:latin typeface="Calibri" panose="020F0502020204030204" pitchFamily="34" charset="0"/>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rtl="0" fontAlgn="base">
                        <a:lnSpc>
                          <a:spcPts val="1350"/>
                        </a:lnSpc>
                      </a:pPr>
                      <a:endParaRPr lang="en-US" sz="1100">
                        <a:effectLst/>
                        <a:latin typeface="Calibri" panose="020F0502020204030204" pitchFamily="34" charset="0"/>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pPr rtl="0" fontAlgn="base">
                        <a:lnSpc>
                          <a:spcPts val="1350"/>
                        </a:lnSpc>
                      </a:pPr>
                      <a:endParaRPr lang="en-US" sz="1100">
                        <a:effectLst/>
                        <a:latin typeface="Calibri" panose="020F0502020204030204" pitchFamily="34" charset="0"/>
                      </a:endParaRPr>
                    </a:p>
                  </a:txBody>
                  <a:tcPr marL="66675" marR="6667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95081340"/>
                  </a:ext>
                </a:extLst>
              </a:tr>
            </a:tbl>
          </a:graphicData>
        </a:graphic>
      </p:graphicFrame>
    </p:spTree>
    <p:extLst>
      <p:ext uri="{BB962C8B-B14F-4D97-AF65-F5344CB8AC3E}">
        <p14:creationId xmlns:p14="http://schemas.microsoft.com/office/powerpoint/2010/main" val="533713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0C4F5-FC72-D1AF-1985-80F70D1265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A13367-0797-D499-52B4-F81D57452A4A}"/>
              </a:ext>
            </a:extLst>
          </p:cNvPr>
          <p:cNvSpPr>
            <a:spLocks noGrp="1"/>
          </p:cNvSpPr>
          <p:nvPr>
            <p:ph type="title"/>
          </p:nvPr>
        </p:nvSpPr>
        <p:spPr>
          <a:xfrm>
            <a:off x="206248" y="303941"/>
            <a:ext cx="11776690" cy="557784"/>
          </a:xfrm>
        </p:spPr>
        <p:txBody>
          <a:bodyPr/>
          <a:lstStyle/>
          <a:p>
            <a:pPr algn="ctr"/>
            <a:r>
              <a:rPr lang="en-US" sz="4800"/>
              <a:t>Finacial rations</a:t>
            </a:r>
            <a:endParaRPr lang="en-US"/>
          </a:p>
        </p:txBody>
      </p:sp>
      <p:pic>
        <p:nvPicPr>
          <p:cNvPr id="2" name="Picture 1" descr="A green and white table with numbers and text&#10;&#10;AI-generated content may be incorrect.">
            <a:extLst>
              <a:ext uri="{FF2B5EF4-FFF2-40B4-BE49-F238E27FC236}">
                <a16:creationId xmlns:a16="http://schemas.microsoft.com/office/drawing/2014/main" id="{2A9F4D01-5C95-A8EE-0C2F-BA8C74E141B3}"/>
              </a:ext>
            </a:extLst>
          </p:cNvPr>
          <p:cNvPicPr>
            <a:picLocks noChangeAspect="1"/>
          </p:cNvPicPr>
          <p:nvPr/>
        </p:nvPicPr>
        <p:blipFill>
          <a:blip r:embed="rId3"/>
          <a:stretch>
            <a:fillRect/>
          </a:stretch>
        </p:blipFill>
        <p:spPr>
          <a:xfrm>
            <a:off x="407988" y="1288222"/>
            <a:ext cx="10868025" cy="4336773"/>
          </a:xfrm>
          <a:prstGeom prst="rect">
            <a:avLst/>
          </a:prstGeom>
        </p:spPr>
      </p:pic>
    </p:spTree>
    <p:extLst>
      <p:ext uri="{BB962C8B-B14F-4D97-AF65-F5344CB8AC3E}">
        <p14:creationId xmlns:p14="http://schemas.microsoft.com/office/powerpoint/2010/main" val="1880476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E837F-F4D2-46B5-A317-7BD0B2490C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0C221D-AC82-A843-ECE5-3C98A68CD1B9}"/>
              </a:ext>
            </a:extLst>
          </p:cNvPr>
          <p:cNvSpPr>
            <a:spLocks noGrp="1"/>
          </p:cNvSpPr>
          <p:nvPr>
            <p:ph type="title"/>
          </p:nvPr>
        </p:nvSpPr>
        <p:spPr>
          <a:xfrm>
            <a:off x="206248" y="303941"/>
            <a:ext cx="11776690" cy="557784"/>
          </a:xfrm>
        </p:spPr>
        <p:txBody>
          <a:bodyPr/>
          <a:lstStyle/>
          <a:p>
            <a:pPr algn="ctr"/>
            <a:r>
              <a:rPr lang="en-US" sz="4800"/>
              <a:t>Tuition Comparison </a:t>
            </a:r>
            <a:endParaRPr lang="en-US"/>
          </a:p>
        </p:txBody>
      </p:sp>
      <p:pic>
        <p:nvPicPr>
          <p:cNvPr id="2" name="Picture 1">
            <a:extLst>
              <a:ext uri="{FF2B5EF4-FFF2-40B4-BE49-F238E27FC236}">
                <a16:creationId xmlns:a16="http://schemas.microsoft.com/office/drawing/2014/main" id="{44CC9E1D-DC09-C1B5-CFAD-E18BA8ECDC32}"/>
              </a:ext>
            </a:extLst>
          </p:cNvPr>
          <p:cNvPicPr>
            <a:picLocks noChangeAspect="1"/>
          </p:cNvPicPr>
          <p:nvPr/>
        </p:nvPicPr>
        <p:blipFill>
          <a:blip r:embed="rId3"/>
          <a:stretch>
            <a:fillRect/>
          </a:stretch>
        </p:blipFill>
        <p:spPr>
          <a:xfrm>
            <a:off x="906992" y="1548871"/>
            <a:ext cx="10388600" cy="3284008"/>
          </a:xfrm>
          <a:prstGeom prst="rect">
            <a:avLst/>
          </a:prstGeom>
        </p:spPr>
      </p:pic>
    </p:spTree>
    <p:extLst>
      <p:ext uri="{BB962C8B-B14F-4D97-AF65-F5344CB8AC3E}">
        <p14:creationId xmlns:p14="http://schemas.microsoft.com/office/powerpoint/2010/main" val="1982816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451D9-CA07-C41A-03C9-69E409ACA13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7EE0C36-D823-8C5D-A6EE-C4BAD786FDCC}"/>
              </a:ext>
            </a:extLst>
          </p:cNvPr>
          <p:cNvSpPr>
            <a:spLocks noGrp="1"/>
          </p:cNvSpPr>
          <p:nvPr>
            <p:ph type="body" sz="quarter" idx="10"/>
          </p:nvPr>
        </p:nvSpPr>
        <p:spPr>
          <a:xfrm>
            <a:off x="841247" y="1536192"/>
            <a:ext cx="10479215" cy="934330"/>
          </a:xfrm>
        </p:spPr>
        <p:txBody>
          <a:bodyPr vert="horz" lIns="0" tIns="0" rIns="0" bIns="0" rtlCol="0" anchor="t">
            <a:noAutofit/>
          </a:bodyPr>
          <a:lstStyle/>
          <a:p>
            <a:pPr algn="ctr"/>
            <a:r>
              <a:rPr lang="en-US"/>
              <a:t>Accomplishments</a:t>
            </a:r>
          </a:p>
          <a:p>
            <a:pPr algn="ctr"/>
            <a:endParaRPr lang="en-US"/>
          </a:p>
          <a:p>
            <a:pPr algn="ctr"/>
            <a:endParaRPr lang="en-US"/>
          </a:p>
        </p:txBody>
      </p:sp>
      <p:pic>
        <p:nvPicPr>
          <p:cNvPr id="7" name="Picture 6" descr="A blue and black logo&#10;&#10;Description automatically generated">
            <a:extLst>
              <a:ext uri="{FF2B5EF4-FFF2-40B4-BE49-F238E27FC236}">
                <a16:creationId xmlns:a16="http://schemas.microsoft.com/office/drawing/2014/main" id="{5B7702D0-770E-FA54-4353-F60991718768}"/>
              </a:ext>
            </a:extLst>
          </p:cNvPr>
          <p:cNvPicPr>
            <a:picLocks noChangeAspect="1"/>
          </p:cNvPicPr>
          <p:nvPr/>
        </p:nvPicPr>
        <p:blipFill>
          <a:blip r:embed="rId2"/>
          <a:stretch>
            <a:fillRect/>
          </a:stretch>
        </p:blipFill>
        <p:spPr>
          <a:xfrm>
            <a:off x="4015311" y="3429073"/>
            <a:ext cx="4157939" cy="3023621"/>
          </a:xfrm>
          <a:prstGeom prst="rect">
            <a:avLst/>
          </a:prstGeom>
        </p:spPr>
      </p:pic>
    </p:spTree>
    <p:extLst>
      <p:ext uri="{BB962C8B-B14F-4D97-AF65-F5344CB8AC3E}">
        <p14:creationId xmlns:p14="http://schemas.microsoft.com/office/powerpoint/2010/main" val="17025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A3B75-A950-A6C7-E740-ABF7A4D2A84C}"/>
            </a:ext>
          </a:extLst>
        </p:cNvPr>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8EE2DD83-6F60-A1E2-E082-A63D00B8189B}"/>
              </a:ext>
            </a:extLst>
          </p:cNvPr>
          <p:cNvSpPr>
            <a:spLocks noGrp="1"/>
          </p:cNvSpPr>
          <p:nvPr>
            <p:ph type="sldNum" sz="quarter" idx="4294967295"/>
          </p:nvPr>
        </p:nvSpPr>
        <p:spPr>
          <a:xfrm>
            <a:off x="12233275" y="6184900"/>
            <a:ext cx="844550" cy="288925"/>
          </a:xfrm>
        </p:spPr>
        <p:txBody>
          <a:bodyPr/>
          <a:lstStyle/>
          <a:p>
            <a:pPr>
              <a:spcAft>
                <a:spcPts val="600"/>
              </a:spcAft>
            </a:pPr>
            <a:fld id="{B67B645E-C5E5-4727-B977-D372A0AA71D9}" type="slidenum">
              <a:rPr lang="en-US" smtClean="0"/>
              <a:pPr>
                <a:spcAft>
                  <a:spcPts val="600"/>
                </a:spcAft>
              </a:pPr>
              <a:t>5</a:t>
            </a:fld>
            <a:endParaRPr lang="en-US"/>
          </a:p>
        </p:txBody>
      </p:sp>
      <p:sp>
        <p:nvSpPr>
          <p:cNvPr id="4" name="Slide Number Placeholder 3" hidden="1">
            <a:extLst>
              <a:ext uri="{FF2B5EF4-FFF2-40B4-BE49-F238E27FC236}">
                <a16:creationId xmlns:a16="http://schemas.microsoft.com/office/drawing/2014/main" id="{D3E3D427-578C-7EEE-3C6A-DD709714A18D}"/>
              </a:ext>
            </a:extLst>
          </p:cNvPr>
          <p:cNvSpPr>
            <a:spLocks noGrp="1"/>
          </p:cNvSpPr>
          <p:nvPr>
            <p:ph type="sldNum" sz="quarter" idx="4294967295"/>
          </p:nvPr>
        </p:nvSpPr>
        <p:spPr>
          <a:xfrm>
            <a:off x="11347450" y="6384925"/>
            <a:ext cx="844550" cy="288925"/>
          </a:xfrm>
        </p:spPr>
        <p:txBody>
          <a:bodyPr/>
          <a:lstStyle/>
          <a:p>
            <a:pPr>
              <a:spcAft>
                <a:spcPts val="600"/>
              </a:spcAft>
            </a:pPr>
            <a:fld id="{B67B645E-C5E5-4727-B977-D372A0AA71D9}" type="slidenum">
              <a:rPr lang="en-US" smtClean="0"/>
              <a:pPr>
                <a:spcAft>
                  <a:spcPts val="600"/>
                </a:spcAft>
              </a:pPr>
              <a:t>5</a:t>
            </a:fld>
            <a:endParaRPr lang="en-US"/>
          </a:p>
        </p:txBody>
      </p:sp>
      <p:sp>
        <p:nvSpPr>
          <p:cNvPr id="7" name="TextBox 6">
            <a:extLst>
              <a:ext uri="{FF2B5EF4-FFF2-40B4-BE49-F238E27FC236}">
                <a16:creationId xmlns:a16="http://schemas.microsoft.com/office/drawing/2014/main" id="{F9A28424-5CB6-45A0-C814-45AA686886FB}"/>
              </a:ext>
            </a:extLst>
          </p:cNvPr>
          <p:cNvSpPr txBox="1"/>
          <p:nvPr/>
        </p:nvSpPr>
        <p:spPr>
          <a:xfrm>
            <a:off x="726947" y="494932"/>
            <a:ext cx="6473953" cy="646331"/>
          </a:xfrm>
          <a:prstGeom prst="rect">
            <a:avLst/>
          </a:prstGeom>
          <a:noFill/>
        </p:spPr>
        <p:txBody>
          <a:bodyPr wrap="square" rtlCol="0">
            <a:spAutoFit/>
          </a:bodyPr>
          <a:lstStyle/>
          <a:p>
            <a:r>
              <a:rPr lang="en-US" sz="3600">
                <a:solidFill>
                  <a:schemeClr val="bg1"/>
                </a:solidFill>
              </a:rPr>
              <a:t>Steering Committee 2025</a:t>
            </a:r>
          </a:p>
        </p:txBody>
      </p:sp>
      <p:graphicFrame>
        <p:nvGraphicFramePr>
          <p:cNvPr id="11" name="Table 10">
            <a:extLst>
              <a:ext uri="{FF2B5EF4-FFF2-40B4-BE49-F238E27FC236}">
                <a16:creationId xmlns:a16="http://schemas.microsoft.com/office/drawing/2014/main" id="{23C883EA-4126-C572-168B-EFDBEFBE2277}"/>
              </a:ext>
            </a:extLst>
          </p:cNvPr>
          <p:cNvGraphicFramePr>
            <a:graphicFrameLocks noGrp="1"/>
          </p:cNvGraphicFramePr>
          <p:nvPr>
            <p:extLst>
              <p:ext uri="{D42A27DB-BD31-4B8C-83A1-F6EECF244321}">
                <p14:modId xmlns:p14="http://schemas.microsoft.com/office/powerpoint/2010/main" val="4154206520"/>
              </p:ext>
            </p:extLst>
          </p:nvPr>
        </p:nvGraphicFramePr>
        <p:xfrm>
          <a:off x="812671" y="1255564"/>
          <a:ext cx="10341103" cy="3297385"/>
        </p:xfrm>
        <a:graphic>
          <a:graphicData uri="http://schemas.openxmlformats.org/drawingml/2006/table">
            <a:tbl>
              <a:tblPr bandRow="1">
                <a:tableStyleId>{93296810-A885-4BE3-A3E7-6D5BEEA58F35}</a:tableStyleId>
              </a:tblPr>
              <a:tblGrid>
                <a:gridCol w="2585275">
                  <a:extLst>
                    <a:ext uri="{9D8B030D-6E8A-4147-A177-3AD203B41FA5}">
                      <a16:colId xmlns:a16="http://schemas.microsoft.com/office/drawing/2014/main" val="2810026395"/>
                    </a:ext>
                  </a:extLst>
                </a:gridCol>
                <a:gridCol w="3083719">
                  <a:extLst>
                    <a:ext uri="{9D8B030D-6E8A-4147-A177-3AD203B41FA5}">
                      <a16:colId xmlns:a16="http://schemas.microsoft.com/office/drawing/2014/main" val="1956767597"/>
                    </a:ext>
                  </a:extLst>
                </a:gridCol>
                <a:gridCol w="2631269">
                  <a:extLst>
                    <a:ext uri="{9D8B030D-6E8A-4147-A177-3AD203B41FA5}">
                      <a16:colId xmlns:a16="http://schemas.microsoft.com/office/drawing/2014/main" val="3700209657"/>
                    </a:ext>
                  </a:extLst>
                </a:gridCol>
                <a:gridCol w="2040840">
                  <a:extLst>
                    <a:ext uri="{9D8B030D-6E8A-4147-A177-3AD203B41FA5}">
                      <a16:colId xmlns:a16="http://schemas.microsoft.com/office/drawing/2014/main" val="2693941702"/>
                    </a:ext>
                  </a:extLst>
                </a:gridCol>
              </a:tblGrid>
              <a:tr h="449960">
                <a:tc>
                  <a:txBody>
                    <a:bodyPr/>
                    <a:lstStyle/>
                    <a:p>
                      <a:pPr marL="0" marR="0" algn="ctr">
                        <a:lnSpc>
                          <a:spcPct val="115000"/>
                        </a:lnSpc>
                        <a:spcBef>
                          <a:spcPts val="0"/>
                        </a:spcBef>
                        <a:spcAft>
                          <a:spcPts val="0"/>
                        </a:spcAft>
                      </a:pPr>
                      <a:r>
                        <a:rPr lang="en-US" sz="1600" b="1" kern="100">
                          <a:effectLst/>
                        </a:rPr>
                        <a:t>Faculty Senate</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Student Success &amp; Engagement</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Faculty/Pleasanton</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Community Member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3478239"/>
                  </a:ext>
                </a:extLst>
              </a:tr>
              <a:tr h="406775">
                <a:tc>
                  <a:txBody>
                    <a:bodyPr/>
                    <a:lstStyle/>
                    <a:p>
                      <a:pPr marL="0" marR="0" algn="ctr">
                        <a:lnSpc>
                          <a:spcPct val="115000"/>
                        </a:lnSpc>
                        <a:spcBef>
                          <a:spcPts val="0"/>
                        </a:spcBef>
                        <a:spcAft>
                          <a:spcPts val="0"/>
                        </a:spcAft>
                      </a:pPr>
                      <a:r>
                        <a:rPr lang="en-US" sz="1600" b="1" kern="100">
                          <a:effectLst/>
                        </a:rPr>
                        <a:t>Faculty Senate</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CE &amp; Workforce Development</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QEP Cougar Care</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Community Member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2152608"/>
                  </a:ext>
                </a:extLst>
              </a:tr>
              <a:tr h="406775">
                <a:tc>
                  <a:txBody>
                    <a:bodyPr/>
                    <a:lstStyle/>
                    <a:p>
                      <a:pPr marL="0" marR="0" algn="ctr">
                        <a:lnSpc>
                          <a:spcPct val="115000"/>
                        </a:lnSpc>
                        <a:spcBef>
                          <a:spcPts val="0"/>
                        </a:spcBef>
                        <a:spcAft>
                          <a:spcPts val="0"/>
                        </a:spcAft>
                      </a:pPr>
                      <a:r>
                        <a:rPr lang="en-US" sz="1600" b="1" kern="100">
                          <a:effectLst/>
                        </a:rPr>
                        <a:t>NAH Faculty </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Marketing</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Financial Aid</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Community Member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222497"/>
                  </a:ext>
                </a:extLst>
              </a:tr>
              <a:tr h="406775">
                <a:tc>
                  <a:txBody>
                    <a:bodyPr/>
                    <a:lstStyle/>
                    <a:p>
                      <a:pPr marL="0" marR="0" algn="ctr">
                        <a:lnSpc>
                          <a:spcPct val="115000"/>
                        </a:lnSpc>
                        <a:spcBef>
                          <a:spcPts val="0"/>
                        </a:spcBef>
                        <a:spcAft>
                          <a:spcPts val="0"/>
                        </a:spcAft>
                      </a:pPr>
                      <a:r>
                        <a:rPr lang="en-US" sz="1600" b="1" kern="100">
                          <a:effectLst/>
                        </a:rPr>
                        <a:t>Faculty Senate</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Foundation </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Admissions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Student Member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8975412"/>
                  </a:ext>
                </a:extLst>
              </a:tr>
              <a:tr h="406775">
                <a:tc>
                  <a:txBody>
                    <a:bodyPr/>
                    <a:lstStyle/>
                    <a:p>
                      <a:pPr marL="0" marR="0" algn="ctr">
                        <a:lnSpc>
                          <a:spcPct val="115000"/>
                        </a:lnSpc>
                        <a:spcBef>
                          <a:spcPts val="0"/>
                        </a:spcBef>
                        <a:spcAft>
                          <a:spcPts val="0"/>
                        </a:spcAft>
                      </a:pPr>
                      <a:r>
                        <a:rPr lang="en-US" sz="1600" b="1" kern="100">
                          <a:effectLst/>
                        </a:rPr>
                        <a:t>IT Services &amp; IER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CTE Faculty</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err="1">
                          <a:effectLst/>
                        </a:rPr>
                        <a:t>TRiO</a:t>
                      </a:r>
                      <a:r>
                        <a:rPr lang="en-US" sz="1600" b="1" kern="100">
                          <a:effectLst/>
                        </a:rPr>
                        <a:t> Programs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Student Member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8639134"/>
                  </a:ext>
                </a:extLst>
              </a:tr>
              <a:tr h="406775">
                <a:tc>
                  <a:txBody>
                    <a:bodyPr/>
                    <a:lstStyle/>
                    <a:p>
                      <a:pPr marL="0" marR="0" algn="ctr">
                        <a:lnSpc>
                          <a:spcPct val="115000"/>
                        </a:lnSpc>
                        <a:spcBef>
                          <a:spcPts val="0"/>
                        </a:spcBef>
                        <a:spcAft>
                          <a:spcPts val="0"/>
                        </a:spcAft>
                      </a:pPr>
                      <a:r>
                        <a:rPr lang="en-US" sz="1600" b="1" kern="100">
                          <a:effectLst/>
                        </a:rPr>
                        <a:t>Business Services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2091690" algn="r"/>
                        </a:tabLst>
                      </a:pPr>
                      <a:r>
                        <a:rPr lang="en-US" sz="1600" b="1" kern="100">
                          <a:effectLst/>
                        </a:rPr>
                        <a:t>TGE Faculty</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Board of Trustees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Student Member</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8340379"/>
                  </a:ext>
                </a:extLst>
              </a:tr>
              <a:tr h="406775">
                <a:tc>
                  <a:txBody>
                    <a:bodyPr/>
                    <a:lstStyle/>
                    <a:p>
                      <a:pPr marL="0" marR="0" algn="ctr">
                        <a:lnSpc>
                          <a:spcPct val="115000"/>
                        </a:lnSpc>
                        <a:spcBef>
                          <a:spcPts val="0"/>
                        </a:spcBef>
                        <a:spcAft>
                          <a:spcPts val="0"/>
                        </a:spcAft>
                      </a:pPr>
                      <a:r>
                        <a:rPr lang="en-US" sz="1600" b="1" kern="100">
                          <a:effectLst/>
                        </a:rPr>
                        <a:t>Residence Life</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Custodial</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Board of Trustees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1782181"/>
                  </a:ext>
                </a:extLst>
              </a:tr>
              <a:tr h="406775">
                <a:tc>
                  <a:txBody>
                    <a:bodyPr/>
                    <a:lstStyle/>
                    <a:p>
                      <a:pPr marL="0" marR="0" algn="ctr">
                        <a:lnSpc>
                          <a:spcPct val="115000"/>
                        </a:lnSpc>
                        <a:spcBef>
                          <a:spcPts val="0"/>
                        </a:spcBef>
                        <a:spcAft>
                          <a:spcPts val="0"/>
                        </a:spcAft>
                      </a:pPr>
                      <a:r>
                        <a:rPr lang="en-US" sz="1600" b="1" kern="100">
                          <a:effectLst/>
                        </a:rPr>
                        <a:t>Athletics</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Pleasanton</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kern="100">
                          <a:effectLst/>
                        </a:rPr>
                        <a:t>Maintenance</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2883960"/>
                  </a:ext>
                </a:extLst>
              </a:tr>
            </a:tbl>
          </a:graphicData>
        </a:graphic>
      </p:graphicFrame>
      <p:sp>
        <p:nvSpPr>
          <p:cNvPr id="13" name="TextBox 12">
            <a:extLst>
              <a:ext uri="{FF2B5EF4-FFF2-40B4-BE49-F238E27FC236}">
                <a16:creationId xmlns:a16="http://schemas.microsoft.com/office/drawing/2014/main" id="{DAF11BB4-E348-06E7-9C93-1AA810733C70}"/>
              </a:ext>
            </a:extLst>
          </p:cNvPr>
          <p:cNvSpPr txBox="1"/>
          <p:nvPr/>
        </p:nvSpPr>
        <p:spPr>
          <a:xfrm>
            <a:off x="973073" y="4667250"/>
            <a:ext cx="10020300" cy="830997"/>
          </a:xfrm>
          <a:prstGeom prst="rect">
            <a:avLst/>
          </a:prstGeom>
          <a:noFill/>
        </p:spPr>
        <p:txBody>
          <a:bodyPr wrap="square" rtlCol="0">
            <a:spAutoFit/>
          </a:bodyPr>
          <a:lstStyle/>
          <a:p>
            <a:pPr algn="ctr"/>
            <a:r>
              <a:rPr lang="en-US" sz="2400" i="1">
                <a:solidFill>
                  <a:schemeClr val="bg1"/>
                </a:solidFill>
              </a:rPr>
              <a:t>Presenters will include President, Cabinet, Deans, and Directors.  All will serve the steering committee as ex-officio.  </a:t>
            </a:r>
          </a:p>
        </p:txBody>
      </p:sp>
    </p:spTree>
    <p:extLst>
      <p:ext uri="{BB962C8B-B14F-4D97-AF65-F5344CB8AC3E}">
        <p14:creationId xmlns:p14="http://schemas.microsoft.com/office/powerpoint/2010/main" val="691936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90D90-5815-C17F-106B-BE5936F489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600AFF-7D5E-CA45-262E-55DA1024D6C2}"/>
              </a:ext>
            </a:extLst>
          </p:cNvPr>
          <p:cNvSpPr>
            <a:spLocks noGrp="1"/>
          </p:cNvSpPr>
          <p:nvPr>
            <p:ph type="title"/>
          </p:nvPr>
        </p:nvSpPr>
        <p:spPr>
          <a:xfrm>
            <a:off x="206248" y="303941"/>
            <a:ext cx="11776690" cy="557784"/>
          </a:xfrm>
        </p:spPr>
        <p:txBody>
          <a:bodyPr/>
          <a:lstStyle/>
          <a:p>
            <a:pPr algn="ctr"/>
            <a:r>
              <a:rPr lang="en-US" sz="4800"/>
              <a:t>Accomplishments</a:t>
            </a:r>
            <a:endParaRPr lang="en-US"/>
          </a:p>
        </p:txBody>
      </p:sp>
    </p:spTree>
    <p:extLst>
      <p:ext uri="{BB962C8B-B14F-4D97-AF65-F5344CB8AC3E}">
        <p14:creationId xmlns:p14="http://schemas.microsoft.com/office/powerpoint/2010/main" val="3621651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DFB6-1938-273C-4193-5597B0724F7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C4A233-6403-9856-2132-206CC7DC6FB0}"/>
              </a:ext>
            </a:extLst>
          </p:cNvPr>
          <p:cNvSpPr>
            <a:spLocks noGrp="1"/>
          </p:cNvSpPr>
          <p:nvPr>
            <p:ph type="body" sz="quarter" idx="10"/>
          </p:nvPr>
        </p:nvSpPr>
        <p:spPr>
          <a:xfrm>
            <a:off x="841247" y="1536192"/>
            <a:ext cx="10479215" cy="934330"/>
          </a:xfrm>
        </p:spPr>
        <p:txBody>
          <a:bodyPr vert="horz" lIns="0" tIns="0" rIns="0" bIns="0" rtlCol="0" anchor="t">
            <a:noAutofit/>
          </a:bodyPr>
          <a:lstStyle/>
          <a:p>
            <a:pPr algn="ctr"/>
            <a:r>
              <a:rPr lang="en-US" b="1"/>
              <a:t>Activity 1</a:t>
            </a:r>
          </a:p>
          <a:p>
            <a:pPr algn="ctr"/>
            <a:endParaRPr lang="en-US"/>
          </a:p>
          <a:p>
            <a:pPr algn="ctr"/>
            <a:endParaRPr lang="en-US"/>
          </a:p>
        </p:txBody>
      </p:sp>
      <p:pic>
        <p:nvPicPr>
          <p:cNvPr id="7" name="Picture 6" descr="A blue and black logo&#10;&#10;Description automatically generated">
            <a:extLst>
              <a:ext uri="{FF2B5EF4-FFF2-40B4-BE49-F238E27FC236}">
                <a16:creationId xmlns:a16="http://schemas.microsoft.com/office/drawing/2014/main" id="{001F93B7-97EA-C7D4-4640-141AB528CE6A}"/>
              </a:ext>
            </a:extLst>
          </p:cNvPr>
          <p:cNvPicPr>
            <a:picLocks noChangeAspect="1"/>
          </p:cNvPicPr>
          <p:nvPr/>
        </p:nvPicPr>
        <p:blipFill>
          <a:blip r:embed="rId2"/>
          <a:stretch>
            <a:fillRect/>
          </a:stretch>
        </p:blipFill>
        <p:spPr>
          <a:xfrm>
            <a:off x="4015311" y="3429073"/>
            <a:ext cx="4157939" cy="3023621"/>
          </a:xfrm>
          <a:prstGeom prst="rect">
            <a:avLst/>
          </a:prstGeom>
        </p:spPr>
      </p:pic>
    </p:spTree>
    <p:extLst>
      <p:ext uri="{BB962C8B-B14F-4D97-AF65-F5344CB8AC3E}">
        <p14:creationId xmlns:p14="http://schemas.microsoft.com/office/powerpoint/2010/main" val="1108779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6F7A-037F-B921-1B0F-200088BC1D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C2EEC0-0588-1B10-21A6-FDA8C3D591DC}"/>
              </a:ext>
            </a:extLst>
          </p:cNvPr>
          <p:cNvSpPr>
            <a:spLocks noGrp="1"/>
          </p:cNvSpPr>
          <p:nvPr>
            <p:ph type="title"/>
          </p:nvPr>
        </p:nvSpPr>
        <p:spPr>
          <a:xfrm>
            <a:off x="440710" y="1153864"/>
            <a:ext cx="11309408" cy="557784"/>
          </a:xfrm>
        </p:spPr>
        <p:txBody>
          <a:bodyPr/>
          <a:lstStyle/>
          <a:p>
            <a:pPr algn="ctr"/>
            <a:r>
              <a:rPr lang="en-US" sz="4800"/>
              <a:t>Activity 1: Who are WE?</a:t>
            </a:r>
            <a:endParaRPr lang="en-US"/>
          </a:p>
        </p:txBody>
      </p:sp>
      <p:sp>
        <p:nvSpPr>
          <p:cNvPr id="2" name="Text Placeholder 1">
            <a:extLst>
              <a:ext uri="{FF2B5EF4-FFF2-40B4-BE49-F238E27FC236}">
                <a16:creationId xmlns:a16="http://schemas.microsoft.com/office/drawing/2014/main" id="{C48AAE54-D470-5EC3-5CCD-FC5F68EA24B2}"/>
              </a:ext>
            </a:extLst>
          </p:cNvPr>
          <p:cNvSpPr>
            <a:spLocks noGrp="1"/>
          </p:cNvSpPr>
          <p:nvPr>
            <p:ph type="body" sz="quarter" idx="10"/>
          </p:nvPr>
        </p:nvSpPr>
        <p:spPr>
          <a:xfrm>
            <a:off x="851016" y="2513115"/>
            <a:ext cx="10479215" cy="3181253"/>
          </a:xfrm>
        </p:spPr>
        <p:txBody>
          <a:bodyPr vert="horz" lIns="0" tIns="0" rIns="0" bIns="0" rtlCol="0" anchor="t">
            <a:noAutofit/>
          </a:bodyPr>
          <a:lstStyle/>
          <a:p>
            <a:r>
              <a:rPr lang="en-US" sz="6000">
                <a:latin typeface="Aptos"/>
              </a:rPr>
              <a:t>Who are our students? </a:t>
            </a:r>
          </a:p>
          <a:p>
            <a:r>
              <a:rPr lang="en-US" sz="6000">
                <a:latin typeface="Aptos"/>
              </a:rPr>
              <a:t>What is our Mission? </a:t>
            </a:r>
          </a:p>
          <a:p>
            <a:pPr>
              <a:lnSpc>
                <a:spcPct val="100000"/>
              </a:lnSpc>
            </a:pPr>
            <a:endParaRPr lang="en-US" sz="6000"/>
          </a:p>
        </p:txBody>
      </p:sp>
    </p:spTree>
    <p:extLst>
      <p:ext uri="{BB962C8B-B14F-4D97-AF65-F5344CB8AC3E}">
        <p14:creationId xmlns:p14="http://schemas.microsoft.com/office/powerpoint/2010/main" val="4266063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E1B12-8292-0967-9A47-0000A7B84F4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BCAEADA-55EE-93A0-1E63-C39047DC818A}"/>
              </a:ext>
            </a:extLst>
          </p:cNvPr>
          <p:cNvSpPr>
            <a:spLocks noGrp="1"/>
          </p:cNvSpPr>
          <p:nvPr>
            <p:ph type="body" sz="quarter" idx="10"/>
          </p:nvPr>
        </p:nvSpPr>
        <p:spPr>
          <a:xfrm>
            <a:off x="841247" y="1536192"/>
            <a:ext cx="10479215" cy="934330"/>
          </a:xfrm>
        </p:spPr>
        <p:txBody>
          <a:bodyPr vert="horz" lIns="0" tIns="0" rIns="0" bIns="0" rtlCol="0" anchor="t">
            <a:noAutofit/>
          </a:bodyPr>
          <a:lstStyle/>
          <a:p>
            <a:pPr algn="ctr"/>
            <a:r>
              <a:rPr lang="en-US" b="1"/>
              <a:t>Activity 2 </a:t>
            </a:r>
          </a:p>
          <a:p>
            <a:pPr algn="ctr"/>
            <a:endParaRPr lang="en-US"/>
          </a:p>
          <a:p>
            <a:pPr algn="ctr"/>
            <a:endParaRPr lang="en-US"/>
          </a:p>
        </p:txBody>
      </p:sp>
      <p:pic>
        <p:nvPicPr>
          <p:cNvPr id="7" name="Picture 6" descr="A blue and black logo&#10;&#10;Description automatically generated">
            <a:extLst>
              <a:ext uri="{FF2B5EF4-FFF2-40B4-BE49-F238E27FC236}">
                <a16:creationId xmlns:a16="http://schemas.microsoft.com/office/drawing/2014/main" id="{998E2C34-923A-5D8D-BAF3-76B4775ED7B8}"/>
              </a:ext>
            </a:extLst>
          </p:cNvPr>
          <p:cNvPicPr>
            <a:picLocks noChangeAspect="1"/>
          </p:cNvPicPr>
          <p:nvPr/>
        </p:nvPicPr>
        <p:blipFill>
          <a:blip r:embed="rId2"/>
          <a:stretch>
            <a:fillRect/>
          </a:stretch>
        </p:blipFill>
        <p:spPr>
          <a:xfrm>
            <a:off x="4015311" y="3429073"/>
            <a:ext cx="4157939" cy="3023621"/>
          </a:xfrm>
          <a:prstGeom prst="rect">
            <a:avLst/>
          </a:prstGeom>
        </p:spPr>
      </p:pic>
    </p:spTree>
    <p:extLst>
      <p:ext uri="{BB962C8B-B14F-4D97-AF65-F5344CB8AC3E}">
        <p14:creationId xmlns:p14="http://schemas.microsoft.com/office/powerpoint/2010/main" val="442863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9D528-3CA7-2FEF-72F7-3AEF1A1F7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15732D-BD4D-3581-838D-606B20A38E9A}"/>
              </a:ext>
            </a:extLst>
          </p:cNvPr>
          <p:cNvSpPr>
            <a:spLocks noGrp="1"/>
          </p:cNvSpPr>
          <p:nvPr>
            <p:ph type="title"/>
          </p:nvPr>
        </p:nvSpPr>
        <p:spPr/>
        <p:txBody>
          <a:bodyPr/>
          <a:lstStyle/>
          <a:p>
            <a:pPr algn="ctr"/>
            <a:r>
              <a:rPr lang="en-US" sz="4800"/>
              <a:t>Activity 2: Challenges</a:t>
            </a:r>
            <a:endParaRPr lang="en-US"/>
          </a:p>
        </p:txBody>
      </p:sp>
      <p:sp>
        <p:nvSpPr>
          <p:cNvPr id="2" name="Text Placeholder 1">
            <a:extLst>
              <a:ext uri="{FF2B5EF4-FFF2-40B4-BE49-F238E27FC236}">
                <a16:creationId xmlns:a16="http://schemas.microsoft.com/office/drawing/2014/main" id="{D73D1160-5B2E-2F12-187B-94E3231CD547}"/>
              </a:ext>
            </a:extLst>
          </p:cNvPr>
          <p:cNvSpPr>
            <a:spLocks noGrp="1"/>
          </p:cNvSpPr>
          <p:nvPr>
            <p:ph type="body" sz="quarter" idx="10"/>
          </p:nvPr>
        </p:nvSpPr>
        <p:spPr>
          <a:xfrm>
            <a:off x="851016" y="1907423"/>
            <a:ext cx="10479215" cy="3640407"/>
          </a:xfrm>
        </p:spPr>
        <p:txBody>
          <a:bodyPr vert="horz" lIns="0" tIns="0" rIns="0" bIns="0" rtlCol="0" anchor="t">
            <a:noAutofit/>
          </a:bodyPr>
          <a:lstStyle/>
          <a:p>
            <a:pPr>
              <a:lnSpc>
                <a:spcPct val="100000"/>
              </a:lnSpc>
            </a:pPr>
            <a:r>
              <a:rPr lang="en-US" sz="6000"/>
              <a:t>In your respective groups, please brainstorm, discuss, and list the challenges CBC is currently facing.</a:t>
            </a:r>
            <a:endParaRPr lang="en-US"/>
          </a:p>
        </p:txBody>
      </p:sp>
    </p:spTree>
    <p:extLst>
      <p:ext uri="{BB962C8B-B14F-4D97-AF65-F5344CB8AC3E}">
        <p14:creationId xmlns:p14="http://schemas.microsoft.com/office/powerpoint/2010/main" val="605170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B087B-CB5E-35C5-3AD8-D1A6E1AF8260}"/>
              </a:ext>
            </a:extLst>
          </p:cNvPr>
          <p:cNvSpPr>
            <a:spLocks noGrp="1"/>
          </p:cNvSpPr>
          <p:nvPr>
            <p:ph type="title"/>
          </p:nvPr>
        </p:nvSpPr>
        <p:spPr>
          <a:xfrm>
            <a:off x="740664" y="3287649"/>
            <a:ext cx="3707511" cy="263652"/>
          </a:xfrm>
        </p:spPr>
        <p:txBody>
          <a:bodyPr/>
          <a:lstStyle/>
          <a:p>
            <a:r>
              <a:rPr lang="en-US"/>
              <a:t>Sources &amp; Citations</a:t>
            </a:r>
            <a:br>
              <a:rPr lang="en-US"/>
            </a:br>
            <a:endParaRPr lang="en-US"/>
          </a:p>
        </p:txBody>
      </p:sp>
      <p:sp>
        <p:nvSpPr>
          <p:cNvPr id="4" name="Text Placeholder 3">
            <a:extLst>
              <a:ext uri="{FF2B5EF4-FFF2-40B4-BE49-F238E27FC236}">
                <a16:creationId xmlns:a16="http://schemas.microsoft.com/office/drawing/2014/main" id="{DA26DA25-1172-208C-2C26-5E3AF67E11D5}"/>
              </a:ext>
            </a:extLst>
          </p:cNvPr>
          <p:cNvSpPr>
            <a:spLocks noGrp="1"/>
          </p:cNvSpPr>
          <p:nvPr>
            <p:ph type="body" sz="quarter" idx="10"/>
          </p:nvPr>
        </p:nvSpPr>
        <p:spPr>
          <a:xfrm>
            <a:off x="740664" y="3752852"/>
            <a:ext cx="10479024" cy="2683384"/>
          </a:xfrm>
        </p:spPr>
        <p:txBody>
          <a:bodyPr/>
          <a:lstStyle/>
          <a:p>
            <a:r>
              <a:rPr lang="en-US" sz="1400" b="0" i="0">
                <a:effectLst/>
                <a:latin typeface="__fkGroteskNeue_598ab8"/>
              </a:rPr>
              <a:t>American Association of Community Colleges. (2024). The future of community colleges: Trends and strategic priorities for 2025-2030. Washington, DC: AACC Press.</a:t>
            </a:r>
          </a:p>
          <a:p>
            <a:r>
              <a:rPr lang="en-US" sz="1400" b="0" i="0">
                <a:effectLst/>
                <a:latin typeface="__fkGroteskNeue_598ab8"/>
              </a:rPr>
              <a:t>Gonzalez, M. A., &amp; Rodriguez, L. F. (2023). Serving rural Hispanic students: Strategies for success in South Texas community colleges. Journal of Hispanic Higher Education, 22(3), 215-230.</a:t>
            </a:r>
          </a:p>
          <a:p>
            <a:r>
              <a:rPr lang="en-US" sz="1400" b="0" i="0">
                <a:effectLst/>
                <a:latin typeface="__fkGroteskNeue_598ab8"/>
              </a:rPr>
              <a:t>Kuh, G. D., Kinzie, J., Schuh, J. H., &amp; Whitt, E. J. (2022). Student success in college: Creating conditions that matter (3rd ed.). </a:t>
            </a:r>
          </a:p>
          <a:p>
            <a:r>
              <a:rPr lang="en-US" sz="1400" b="0" i="0">
                <a:effectLst/>
                <a:latin typeface="__fkGroteskNeue_598ab8"/>
              </a:rPr>
              <a:t>Jossey-Bass. Martinez, E., &amp; Johnson, D. R. (2024). Community college strategic planning: A comprehensive guide for rural institutions. New Directions for Community Colleges, 2024(185), 1-95.</a:t>
            </a:r>
          </a:p>
          <a:p>
            <a:r>
              <a:rPr lang="en-US" sz="1400" b="0" i="0">
                <a:effectLst/>
                <a:latin typeface="__fkGroteskNeue_598ab8"/>
              </a:rPr>
              <a:t>Texas Higher Education Coordinating Board. (2025).60x30TX: 2025 progress report and updated goals for 2030. Austin, TX: THECB.</a:t>
            </a:r>
          </a:p>
          <a:p>
            <a:r>
              <a:rPr lang="en-US" sz="1400" b="0" i="0">
                <a:effectLst/>
                <a:latin typeface="__fkGroteskNeue_598ab8"/>
              </a:rPr>
              <a:t>U.S. Department of Education. (2024). Rural education in America: Challenges and opportunities. Washington, DC: Government Printing Office.</a:t>
            </a:r>
            <a:endParaRPr lang="en-US" sz="1400"/>
          </a:p>
        </p:txBody>
      </p:sp>
      <p:pic>
        <p:nvPicPr>
          <p:cNvPr id="8" name="Picture Placeholder 7">
            <a:extLst>
              <a:ext uri="{FF2B5EF4-FFF2-40B4-BE49-F238E27FC236}">
                <a16:creationId xmlns:a16="http://schemas.microsoft.com/office/drawing/2014/main" id="{A5263C2E-2D90-6117-E5AF-011208E7AF59}"/>
              </a:ext>
            </a:extLst>
          </p:cNvPr>
          <p:cNvPicPr>
            <a:picLocks noGrp="1" noChangeAspect="1"/>
          </p:cNvPicPr>
          <p:nvPr>
            <p:ph type="pic" sz="quarter" idx="11"/>
          </p:nvPr>
        </p:nvPicPr>
        <p:blipFill rotWithShape="1">
          <a:blip r:embed="rId2"/>
          <a:srcRect l="9019" t="13949" r="7419" b="40030"/>
          <a:stretch/>
        </p:blipFill>
        <p:spPr>
          <a:xfrm>
            <a:off x="2286000" y="298576"/>
            <a:ext cx="7620000" cy="2806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918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4DAF-F207-3061-24D6-6AFF552418DC}"/>
              </a:ext>
            </a:extLst>
          </p:cNvPr>
          <p:cNvSpPr>
            <a:spLocks noGrp="1"/>
          </p:cNvSpPr>
          <p:nvPr>
            <p:ph type="title"/>
          </p:nvPr>
        </p:nvSpPr>
        <p:spPr>
          <a:xfrm>
            <a:off x="841247" y="457200"/>
            <a:ext cx="10998328" cy="504825"/>
          </a:xfrm>
        </p:spPr>
        <p:txBody>
          <a:bodyPr anchor="t">
            <a:normAutofit/>
          </a:bodyPr>
          <a:lstStyle/>
          <a:p>
            <a:r>
              <a:rPr lang="en-US" sz="2800"/>
              <a:t>CBC Steering Committee Planning 2024-2025</a:t>
            </a:r>
            <a:endParaRPr lang="en-US"/>
          </a:p>
        </p:txBody>
      </p:sp>
      <p:sp>
        <p:nvSpPr>
          <p:cNvPr id="4" name="Slide Number Placeholder 3">
            <a:extLst>
              <a:ext uri="{FF2B5EF4-FFF2-40B4-BE49-F238E27FC236}">
                <a16:creationId xmlns:a16="http://schemas.microsoft.com/office/drawing/2014/main" id="{D04F9477-0E09-541A-1BEE-18EAF43FE06E}"/>
              </a:ext>
            </a:extLst>
          </p:cNvPr>
          <p:cNvSpPr>
            <a:spLocks noGrp="1"/>
          </p:cNvSpPr>
          <p:nvPr>
            <p:ph type="sldNum" sz="quarter" idx="4294967295"/>
          </p:nvPr>
        </p:nvSpPr>
        <p:spPr>
          <a:xfrm>
            <a:off x="11347450" y="6384925"/>
            <a:ext cx="844550" cy="288925"/>
          </a:xfrm>
        </p:spPr>
        <p:txBody>
          <a:bodyPr anchor="ctr">
            <a:normAutofit/>
          </a:bodyPr>
          <a:lstStyle/>
          <a:p>
            <a:pPr>
              <a:spcAft>
                <a:spcPts val="600"/>
              </a:spcAft>
            </a:pPr>
            <a:fld id="{B67B645E-C5E5-4727-B977-D372A0AA71D9}" type="slidenum">
              <a:rPr lang="en-US" smtClean="0"/>
              <a:pPr>
                <a:spcAft>
                  <a:spcPts val="600"/>
                </a:spcAft>
              </a:pPr>
              <a:t>6</a:t>
            </a:fld>
            <a:endParaRPr lang="en-US"/>
          </a:p>
        </p:txBody>
      </p:sp>
      <p:graphicFrame>
        <p:nvGraphicFramePr>
          <p:cNvPr id="7" name="Table 6">
            <a:extLst>
              <a:ext uri="{FF2B5EF4-FFF2-40B4-BE49-F238E27FC236}">
                <a16:creationId xmlns:a16="http://schemas.microsoft.com/office/drawing/2014/main" id="{1B007F81-BC56-4E5E-432D-064F8EFE136A}"/>
              </a:ext>
            </a:extLst>
          </p:cNvPr>
          <p:cNvGraphicFramePr>
            <a:graphicFrameLocks noGrp="1"/>
          </p:cNvGraphicFramePr>
          <p:nvPr>
            <p:extLst>
              <p:ext uri="{D42A27DB-BD31-4B8C-83A1-F6EECF244321}">
                <p14:modId xmlns:p14="http://schemas.microsoft.com/office/powerpoint/2010/main" val="3792378680"/>
              </p:ext>
            </p:extLst>
          </p:nvPr>
        </p:nvGraphicFramePr>
        <p:xfrm>
          <a:off x="860765" y="1536827"/>
          <a:ext cx="6445291" cy="4479933"/>
        </p:xfrm>
        <a:graphic>
          <a:graphicData uri="http://schemas.openxmlformats.org/drawingml/2006/table">
            <a:tbl>
              <a:tblPr firstRow="1" bandRow="1">
                <a:tableStyleId>{10A1B5D5-9B99-4C35-A422-299274C87663}</a:tableStyleId>
              </a:tblPr>
              <a:tblGrid>
                <a:gridCol w="1129075">
                  <a:extLst>
                    <a:ext uri="{9D8B030D-6E8A-4147-A177-3AD203B41FA5}">
                      <a16:colId xmlns:a16="http://schemas.microsoft.com/office/drawing/2014/main" val="1002751210"/>
                    </a:ext>
                  </a:extLst>
                </a:gridCol>
                <a:gridCol w="3085080">
                  <a:extLst>
                    <a:ext uri="{9D8B030D-6E8A-4147-A177-3AD203B41FA5}">
                      <a16:colId xmlns:a16="http://schemas.microsoft.com/office/drawing/2014/main" val="510839578"/>
                    </a:ext>
                  </a:extLst>
                </a:gridCol>
                <a:gridCol w="2231136">
                  <a:extLst>
                    <a:ext uri="{9D8B030D-6E8A-4147-A177-3AD203B41FA5}">
                      <a16:colId xmlns:a16="http://schemas.microsoft.com/office/drawing/2014/main" val="3602344726"/>
                    </a:ext>
                  </a:extLst>
                </a:gridCol>
              </a:tblGrid>
              <a:tr h="230794">
                <a:tc>
                  <a:txBody>
                    <a:bodyPr/>
                    <a:lstStyle/>
                    <a:p>
                      <a:pPr marL="0" marR="0" algn="ctr">
                        <a:lnSpc>
                          <a:spcPct val="115000"/>
                        </a:lnSpc>
                        <a:spcBef>
                          <a:spcPts val="0"/>
                        </a:spcBef>
                        <a:spcAft>
                          <a:spcPts val="0"/>
                        </a:spcAft>
                      </a:pPr>
                      <a:r>
                        <a:rPr lang="en-US" sz="1200" kern="100">
                          <a:effectLst/>
                        </a:rPr>
                        <a:t>MONTH</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00">
                          <a:effectLst/>
                        </a:rPr>
                        <a:t>ACTIVITY</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00">
                          <a:effectLst/>
                        </a:rPr>
                        <a:t>DELIVERABLE(S)</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933236"/>
                  </a:ext>
                </a:extLst>
              </a:tr>
              <a:tr h="864913">
                <a:tc>
                  <a:txBody>
                    <a:bodyPr/>
                    <a:lstStyle/>
                    <a:p>
                      <a:pPr marL="0" marR="0" algn="ctr">
                        <a:lnSpc>
                          <a:spcPct val="115000"/>
                        </a:lnSpc>
                        <a:spcBef>
                          <a:spcPts val="0"/>
                        </a:spcBef>
                        <a:spcAft>
                          <a:spcPts val="0"/>
                        </a:spcAft>
                      </a:pPr>
                      <a:r>
                        <a:rPr lang="en-US" sz="1200" kern="100">
                          <a:effectLst/>
                        </a:rPr>
                        <a:t>NOVEMBER </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Steering Committee Team is formed</a:t>
                      </a:r>
                      <a:endParaRPr lang="en-US" sz="1000" kern="100">
                        <a:effectLst/>
                      </a:endParaRPr>
                    </a:p>
                    <a:p>
                      <a:pPr marL="0" marR="0" algn="l">
                        <a:lnSpc>
                          <a:spcPct val="115000"/>
                        </a:lnSpc>
                        <a:spcBef>
                          <a:spcPts val="0"/>
                        </a:spcBef>
                        <a:spcAft>
                          <a:spcPts val="0"/>
                        </a:spcAft>
                      </a:pPr>
                      <a:r>
                        <a:rPr lang="en-US" sz="1200" kern="100">
                          <a:effectLst/>
                        </a:rPr>
                        <a:t>Steering Committee Planning Schedule</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00">
                          <a:effectLst/>
                        </a:rPr>
                        <a:t>Steering Committee Team</a:t>
                      </a:r>
                      <a:endParaRPr lang="en-US" sz="1000" kern="100">
                        <a:effectLst/>
                      </a:endParaRPr>
                    </a:p>
                    <a:p>
                      <a:pPr marL="0" marR="0" algn="ctr">
                        <a:lnSpc>
                          <a:spcPct val="115000"/>
                        </a:lnSpc>
                        <a:spcBef>
                          <a:spcPts val="0"/>
                        </a:spcBef>
                        <a:spcAft>
                          <a:spcPts val="0"/>
                        </a:spcAft>
                      </a:pPr>
                      <a:r>
                        <a:rPr lang="en-US" sz="1200" kern="100">
                          <a:effectLst/>
                        </a:rPr>
                        <a:t>Planning Schedule</a:t>
                      </a:r>
                      <a:endParaRPr lang="en-US" sz="1000" i="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8585633"/>
                  </a:ext>
                </a:extLst>
              </a:tr>
              <a:tr h="230794">
                <a:tc>
                  <a:txBody>
                    <a:bodyPr/>
                    <a:lstStyle/>
                    <a:p>
                      <a:pPr marL="0" marR="0" algn="ctr">
                        <a:lnSpc>
                          <a:spcPct val="115000"/>
                        </a:lnSpc>
                        <a:spcBef>
                          <a:spcPts val="0"/>
                        </a:spcBef>
                        <a:spcAft>
                          <a:spcPts val="0"/>
                        </a:spcAft>
                      </a:pPr>
                      <a:r>
                        <a:rPr lang="en-US" sz="1200" kern="100">
                          <a:effectLst/>
                        </a:rPr>
                        <a:t>JANUARY</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Welcome &amp; Overview</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00">
                          <a:effectLst/>
                        </a:rPr>
                        <a:t> </a:t>
                      </a:r>
                      <a:endParaRPr lang="en-US" sz="1000" i="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7667310"/>
                  </a:ext>
                </a:extLst>
              </a:tr>
              <a:tr h="442167">
                <a:tc>
                  <a:txBody>
                    <a:bodyPr/>
                    <a:lstStyle/>
                    <a:p>
                      <a:pPr marL="0" marR="0" algn="ctr">
                        <a:lnSpc>
                          <a:spcPct val="115000"/>
                        </a:lnSpc>
                        <a:spcBef>
                          <a:spcPts val="0"/>
                        </a:spcBef>
                        <a:spcAft>
                          <a:spcPts val="0"/>
                        </a:spcAft>
                      </a:pPr>
                      <a:r>
                        <a:rPr lang="en-US" sz="1200" kern="100">
                          <a:effectLst/>
                        </a:rPr>
                        <a:t>FEBRUARY</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Resources &amp; Financial Outlook</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algn="ctr">
                        <a:lnSpc>
                          <a:spcPct val="115000"/>
                        </a:lnSpc>
                        <a:spcBef>
                          <a:spcPts val="0"/>
                        </a:spcBef>
                        <a:spcAft>
                          <a:spcPts val="0"/>
                        </a:spcAft>
                      </a:pPr>
                      <a:r>
                        <a:rPr lang="en-US" sz="1200" kern="100">
                          <a:effectLst/>
                        </a:rPr>
                        <a:t>Data Presentations</a:t>
                      </a:r>
                      <a:endParaRPr lang="en-US" sz="1000" kern="100">
                        <a:effectLst/>
                      </a:endParaRPr>
                    </a:p>
                    <a:p>
                      <a:pPr marL="0" marR="0" algn="ctr">
                        <a:lnSpc>
                          <a:spcPct val="115000"/>
                        </a:lnSpc>
                        <a:spcBef>
                          <a:spcPts val="0"/>
                        </a:spcBef>
                        <a:spcAft>
                          <a:spcPts val="0"/>
                        </a:spcAft>
                      </a:pPr>
                      <a:r>
                        <a:rPr lang="en-US" sz="1200" kern="100">
                          <a:effectLst/>
                        </a:rPr>
                        <a:t>External Location Visits</a:t>
                      </a:r>
                      <a:endParaRPr lang="en-US" sz="1000" i="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183724"/>
                  </a:ext>
                </a:extLst>
              </a:tr>
              <a:tr h="230794">
                <a:tc>
                  <a:txBody>
                    <a:bodyPr/>
                    <a:lstStyle/>
                    <a:p>
                      <a:pPr marL="0" marR="0" algn="ctr">
                        <a:lnSpc>
                          <a:spcPct val="115000"/>
                        </a:lnSpc>
                        <a:spcBef>
                          <a:spcPts val="0"/>
                        </a:spcBef>
                        <a:spcAft>
                          <a:spcPts val="0"/>
                        </a:spcAft>
                      </a:pPr>
                      <a:r>
                        <a:rPr lang="en-US" sz="1200" kern="100">
                          <a:effectLst/>
                        </a:rPr>
                        <a:t>MARCH</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Instruction &amp; Industry</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63342113"/>
                  </a:ext>
                </a:extLst>
              </a:tr>
              <a:tr h="442167">
                <a:tc>
                  <a:txBody>
                    <a:bodyPr/>
                    <a:lstStyle/>
                    <a:p>
                      <a:pPr marL="0" marR="0" algn="ctr">
                        <a:lnSpc>
                          <a:spcPct val="115000"/>
                        </a:lnSpc>
                        <a:spcBef>
                          <a:spcPts val="0"/>
                        </a:spcBef>
                        <a:spcAft>
                          <a:spcPts val="0"/>
                        </a:spcAft>
                      </a:pPr>
                      <a:r>
                        <a:rPr lang="en-US" sz="1200" kern="100">
                          <a:effectLst/>
                        </a:rPr>
                        <a:t>APRIL</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Student Success &amp; Engagement</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865930298"/>
                  </a:ext>
                </a:extLst>
              </a:tr>
              <a:tr h="230794">
                <a:tc>
                  <a:txBody>
                    <a:bodyPr/>
                    <a:lstStyle/>
                    <a:p>
                      <a:pPr marL="0" marR="0" algn="ctr">
                        <a:lnSpc>
                          <a:spcPct val="115000"/>
                        </a:lnSpc>
                        <a:spcBef>
                          <a:spcPts val="0"/>
                        </a:spcBef>
                        <a:spcAft>
                          <a:spcPts val="0"/>
                        </a:spcAft>
                      </a:pPr>
                      <a:r>
                        <a:rPr lang="en-US" sz="1200" kern="100">
                          <a:effectLst/>
                        </a:rPr>
                        <a:t>MAY</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Partnerships &amp; Outreach</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4697976"/>
                  </a:ext>
                </a:extLst>
              </a:tr>
              <a:tr h="230794">
                <a:tc>
                  <a:txBody>
                    <a:bodyPr/>
                    <a:lstStyle/>
                    <a:p>
                      <a:pPr marL="0" marR="0" algn="ctr">
                        <a:lnSpc>
                          <a:spcPct val="115000"/>
                        </a:lnSpc>
                        <a:spcBef>
                          <a:spcPts val="0"/>
                        </a:spcBef>
                        <a:spcAft>
                          <a:spcPts val="0"/>
                        </a:spcAft>
                      </a:pPr>
                      <a:r>
                        <a:rPr lang="en-US" sz="1200" kern="100">
                          <a:effectLst/>
                        </a:rPr>
                        <a:t>MAY</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Identify Assessment Metrics</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00">
                          <a:effectLst/>
                        </a:rPr>
                        <a:t>DRAFT To Cabinet</a:t>
                      </a:r>
                      <a:endParaRPr lang="en-US" sz="1000" i="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149077"/>
                  </a:ext>
                </a:extLst>
              </a:tr>
              <a:tr h="442167">
                <a:tc>
                  <a:txBody>
                    <a:bodyPr/>
                    <a:lstStyle/>
                    <a:p>
                      <a:pPr marL="0" marR="0" algn="ctr">
                        <a:lnSpc>
                          <a:spcPct val="115000"/>
                        </a:lnSpc>
                        <a:spcBef>
                          <a:spcPts val="0"/>
                        </a:spcBef>
                        <a:spcAft>
                          <a:spcPts val="0"/>
                        </a:spcAft>
                      </a:pPr>
                      <a:r>
                        <a:rPr lang="en-US" sz="1200" kern="100">
                          <a:effectLst/>
                        </a:rPr>
                        <a:t>JUNE</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Revisions and Final Submission</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00">
                          <a:effectLst/>
                        </a:rPr>
                        <a:t>DRAFT To Steering Committee</a:t>
                      </a:r>
                      <a:endParaRPr lang="en-US" sz="1000" i="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017430"/>
                  </a:ext>
                </a:extLst>
              </a:tr>
              <a:tr h="442167">
                <a:tc>
                  <a:txBody>
                    <a:bodyPr/>
                    <a:lstStyle/>
                    <a:p>
                      <a:pPr marL="0" marR="0" algn="ctr">
                        <a:lnSpc>
                          <a:spcPct val="115000"/>
                        </a:lnSpc>
                        <a:spcBef>
                          <a:spcPts val="0"/>
                        </a:spcBef>
                        <a:spcAft>
                          <a:spcPts val="0"/>
                        </a:spcAft>
                      </a:pPr>
                      <a:r>
                        <a:rPr lang="en-US" sz="1200" kern="100">
                          <a:effectLst/>
                        </a:rPr>
                        <a:t>JULY</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 </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00">
                          <a:effectLst/>
                        </a:rPr>
                        <a:t>Final Strategic Plan to Board of Trustees for Approval</a:t>
                      </a:r>
                      <a:endParaRPr lang="en-US" sz="1000" i="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81359"/>
                  </a:ext>
                </a:extLst>
              </a:tr>
              <a:tr h="230794">
                <a:tc>
                  <a:txBody>
                    <a:bodyPr/>
                    <a:lstStyle/>
                    <a:p>
                      <a:pPr marL="0" marR="0" algn="ctr">
                        <a:lnSpc>
                          <a:spcPct val="115000"/>
                        </a:lnSpc>
                        <a:spcBef>
                          <a:spcPts val="0"/>
                        </a:spcBef>
                        <a:spcAft>
                          <a:spcPts val="0"/>
                        </a:spcAft>
                      </a:pPr>
                      <a:r>
                        <a:rPr lang="en-US" sz="1200" kern="100">
                          <a:effectLst/>
                        </a:rPr>
                        <a:t>AUGUST</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Graphic Design Creation</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00">
                          <a:effectLst/>
                        </a:rPr>
                        <a:t> </a:t>
                      </a:r>
                      <a:endParaRPr lang="en-US" sz="1000" i="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40003"/>
                  </a:ext>
                </a:extLst>
              </a:tr>
              <a:tr h="230794">
                <a:tc>
                  <a:txBody>
                    <a:bodyPr/>
                    <a:lstStyle/>
                    <a:p>
                      <a:pPr marL="0" marR="0" algn="ctr">
                        <a:lnSpc>
                          <a:spcPct val="115000"/>
                        </a:lnSpc>
                        <a:spcBef>
                          <a:spcPts val="0"/>
                        </a:spcBef>
                        <a:spcAft>
                          <a:spcPts val="0"/>
                        </a:spcAft>
                      </a:pPr>
                      <a:r>
                        <a:rPr lang="en-US" sz="1200" kern="100">
                          <a:effectLst/>
                        </a:rPr>
                        <a:t>AUGUST</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Final Metrics</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00">
                          <a:effectLst/>
                        </a:rPr>
                        <a:t> </a:t>
                      </a:r>
                      <a:endParaRPr lang="en-US" sz="1000" i="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413846"/>
                  </a:ext>
                </a:extLst>
              </a:tr>
              <a:tr h="230794">
                <a:tc>
                  <a:txBody>
                    <a:bodyPr/>
                    <a:lstStyle/>
                    <a:p>
                      <a:pPr marL="0" marR="0" algn="ctr">
                        <a:lnSpc>
                          <a:spcPct val="115000"/>
                        </a:lnSpc>
                        <a:spcBef>
                          <a:spcPts val="0"/>
                        </a:spcBef>
                        <a:spcAft>
                          <a:spcPts val="0"/>
                        </a:spcAft>
                      </a:pPr>
                      <a:r>
                        <a:rPr lang="en-US" sz="1200" kern="100">
                          <a:effectLst/>
                        </a:rPr>
                        <a:t>SEPTEMBER </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kern="100">
                          <a:effectLst/>
                        </a:rPr>
                        <a:t>Publication</a:t>
                      </a:r>
                      <a:endParaRPr lang="en-US" sz="1000"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00">
                          <a:effectLst/>
                        </a:rPr>
                        <a:t> </a:t>
                      </a:r>
                      <a:endParaRPr lang="en-US" sz="1000" i="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endParaRPr>
                    </a:p>
                  </a:txBody>
                  <a:tcPr marL="59079" marR="59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074504"/>
                  </a:ext>
                </a:extLst>
              </a:tr>
            </a:tbl>
          </a:graphicData>
        </a:graphic>
      </p:graphicFrame>
      <p:graphicFrame>
        <p:nvGraphicFramePr>
          <p:cNvPr id="8" name="Table 7">
            <a:extLst>
              <a:ext uri="{FF2B5EF4-FFF2-40B4-BE49-F238E27FC236}">
                <a16:creationId xmlns:a16="http://schemas.microsoft.com/office/drawing/2014/main" id="{47EC85FD-5B78-5799-69B1-924183C15805}"/>
              </a:ext>
            </a:extLst>
          </p:cNvPr>
          <p:cNvGraphicFramePr>
            <a:graphicFrameLocks noGrp="1"/>
          </p:cNvGraphicFramePr>
          <p:nvPr>
            <p:extLst>
              <p:ext uri="{D42A27DB-BD31-4B8C-83A1-F6EECF244321}">
                <p14:modId xmlns:p14="http://schemas.microsoft.com/office/powerpoint/2010/main" val="3913030309"/>
              </p:ext>
            </p:extLst>
          </p:nvPr>
        </p:nvGraphicFramePr>
        <p:xfrm>
          <a:off x="7498080" y="1911730"/>
          <a:ext cx="4042432" cy="3272916"/>
        </p:xfrm>
        <a:graphic>
          <a:graphicData uri="http://schemas.openxmlformats.org/drawingml/2006/table">
            <a:tbl>
              <a:tblPr bandRow="1">
                <a:tableStyleId>{10A1B5D5-9B99-4C35-A422-299274C87663}</a:tableStyleId>
              </a:tblPr>
              <a:tblGrid>
                <a:gridCol w="4042432">
                  <a:extLst>
                    <a:ext uri="{9D8B030D-6E8A-4147-A177-3AD203B41FA5}">
                      <a16:colId xmlns:a16="http://schemas.microsoft.com/office/drawing/2014/main" val="846126026"/>
                    </a:ext>
                  </a:extLst>
                </a:gridCol>
              </a:tblGrid>
              <a:tr h="545486">
                <a:tc>
                  <a:txBody>
                    <a:bodyPr/>
                    <a:lstStyle/>
                    <a:p>
                      <a:pPr marL="0" marR="0" algn="ctr">
                        <a:lnSpc>
                          <a:spcPct val="115000"/>
                        </a:lnSpc>
                        <a:spcBef>
                          <a:spcPts val="0"/>
                        </a:spcBef>
                        <a:spcAft>
                          <a:spcPts val="0"/>
                        </a:spcAft>
                      </a:pPr>
                      <a:r>
                        <a:rPr lang="en-US" sz="1200" b="1" kern="100">
                          <a:effectLst/>
                        </a:rPr>
                        <a:t>Current Research and Data Collection </a:t>
                      </a: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121206"/>
                  </a:ext>
                </a:extLst>
              </a:tr>
              <a:tr h="545486">
                <a:tc>
                  <a:txBody>
                    <a:bodyPr/>
                    <a:lstStyle/>
                    <a:p>
                      <a:pPr marL="0" marR="0" algn="ctr">
                        <a:lnSpc>
                          <a:spcPct val="115000"/>
                        </a:lnSpc>
                        <a:spcBef>
                          <a:spcPts val="0"/>
                        </a:spcBef>
                        <a:spcAft>
                          <a:spcPts val="0"/>
                        </a:spcAft>
                      </a:pPr>
                      <a:r>
                        <a:rPr lang="en-US" sz="1200" kern="100">
                          <a:effectLst/>
                        </a:rPr>
                        <a:t>Mission, Vision, Values Focus Group</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6606897"/>
                  </a:ext>
                </a:extLst>
              </a:tr>
              <a:tr h="545486">
                <a:tc>
                  <a:txBody>
                    <a:bodyPr/>
                    <a:lstStyle/>
                    <a:p>
                      <a:pPr marL="0" marR="0" algn="ctr">
                        <a:lnSpc>
                          <a:spcPct val="115000"/>
                        </a:lnSpc>
                        <a:spcBef>
                          <a:spcPts val="0"/>
                        </a:spcBef>
                        <a:spcAft>
                          <a:spcPts val="0"/>
                        </a:spcAft>
                      </a:pPr>
                      <a:r>
                        <a:rPr lang="en-US" sz="1200" kern="100">
                          <a:effectLst/>
                        </a:rPr>
                        <a:t>Focus Group Interviews with select staff, faculty, community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732587"/>
                  </a:ext>
                </a:extLst>
              </a:tr>
              <a:tr h="545486">
                <a:tc>
                  <a:txBody>
                    <a:bodyPr/>
                    <a:lstStyle/>
                    <a:p>
                      <a:pPr marL="0" marR="0" algn="ctr">
                        <a:lnSpc>
                          <a:spcPct val="115000"/>
                        </a:lnSpc>
                        <a:spcBef>
                          <a:spcPts val="0"/>
                        </a:spcBef>
                        <a:spcAft>
                          <a:spcPts val="0"/>
                        </a:spcAft>
                      </a:pPr>
                      <a:r>
                        <a:rPr lang="en-US" sz="1200" kern="100">
                          <a:effectLst/>
                        </a:rPr>
                        <a:t>Survey to students, faculty, staff, &amp; Community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4786918"/>
                  </a:ext>
                </a:extLst>
              </a:tr>
              <a:tr h="545486">
                <a:tc>
                  <a:txBody>
                    <a:bodyPr/>
                    <a:lstStyle/>
                    <a:p>
                      <a:pPr marL="0" marR="0" algn="ctr">
                        <a:lnSpc>
                          <a:spcPct val="115000"/>
                        </a:lnSpc>
                        <a:spcBef>
                          <a:spcPts val="0"/>
                        </a:spcBef>
                        <a:spcAft>
                          <a:spcPts val="0"/>
                        </a:spcAft>
                      </a:pPr>
                      <a:r>
                        <a:rPr lang="en-US" sz="1200" kern="100">
                          <a:effectLst/>
                        </a:rPr>
                        <a:t>Access &amp; Engagement Focus Group</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313653"/>
                  </a:ext>
                </a:extLst>
              </a:tr>
              <a:tr h="545486">
                <a:tc>
                  <a:txBody>
                    <a:bodyPr/>
                    <a:lstStyle/>
                    <a:p>
                      <a:pPr marL="0" marR="0" algn="ctr">
                        <a:lnSpc>
                          <a:spcPct val="115000"/>
                        </a:lnSpc>
                        <a:spcBef>
                          <a:spcPts val="0"/>
                        </a:spcBef>
                        <a:spcAft>
                          <a:spcPts val="0"/>
                        </a:spcAft>
                      </a:pPr>
                      <a:r>
                        <a:rPr lang="en-US" sz="1200" kern="100">
                          <a:effectLst/>
                        </a:rPr>
                        <a:t>Community Engagement Focus Group</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0725569"/>
                  </a:ext>
                </a:extLst>
              </a:tr>
            </a:tbl>
          </a:graphicData>
        </a:graphic>
      </p:graphicFrame>
    </p:spTree>
    <p:extLst>
      <p:ext uri="{BB962C8B-B14F-4D97-AF65-F5344CB8AC3E}">
        <p14:creationId xmlns:p14="http://schemas.microsoft.com/office/powerpoint/2010/main" val="368847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46FA0-6E11-1BE1-7544-95C1057C1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18A8E-4FD1-B7A8-03FC-6069A6CA77C7}"/>
              </a:ext>
            </a:extLst>
          </p:cNvPr>
          <p:cNvSpPr>
            <a:spLocks noGrp="1"/>
          </p:cNvSpPr>
          <p:nvPr>
            <p:ph type="title"/>
          </p:nvPr>
        </p:nvSpPr>
        <p:spPr>
          <a:xfrm>
            <a:off x="403098" y="250698"/>
            <a:ext cx="6931152" cy="320802"/>
          </a:xfrm>
        </p:spPr>
        <p:txBody>
          <a:bodyPr anchor="t">
            <a:normAutofit/>
          </a:bodyPr>
          <a:lstStyle/>
          <a:p>
            <a:r>
              <a:rPr lang="en-US"/>
              <a:t>Steering Committee Planning 2024-2025</a:t>
            </a:r>
          </a:p>
        </p:txBody>
      </p:sp>
      <p:sp>
        <p:nvSpPr>
          <p:cNvPr id="4" name="Slide Number Placeholder 3">
            <a:extLst>
              <a:ext uri="{FF2B5EF4-FFF2-40B4-BE49-F238E27FC236}">
                <a16:creationId xmlns:a16="http://schemas.microsoft.com/office/drawing/2014/main" id="{33F544AF-AC25-30CA-5F42-26AC79A6B652}"/>
              </a:ext>
            </a:extLst>
          </p:cNvPr>
          <p:cNvSpPr>
            <a:spLocks noGrp="1"/>
          </p:cNvSpPr>
          <p:nvPr>
            <p:ph type="sldNum" sz="quarter" idx="4294967295"/>
          </p:nvPr>
        </p:nvSpPr>
        <p:spPr>
          <a:xfrm>
            <a:off x="11347450" y="6384925"/>
            <a:ext cx="844550" cy="288925"/>
          </a:xfrm>
        </p:spPr>
        <p:txBody>
          <a:bodyPr anchor="ctr">
            <a:normAutofit/>
          </a:bodyPr>
          <a:lstStyle/>
          <a:p>
            <a:pPr>
              <a:spcAft>
                <a:spcPts val="600"/>
              </a:spcAft>
            </a:pPr>
            <a:fld id="{B67B645E-C5E5-4727-B977-D372A0AA71D9}" type="slidenum">
              <a:rPr lang="en-US" smtClean="0"/>
              <a:pPr>
                <a:spcAft>
                  <a:spcPts val="600"/>
                </a:spcAft>
              </a:pPr>
              <a:t>7</a:t>
            </a:fld>
            <a:endParaRPr lang="en-US"/>
          </a:p>
        </p:txBody>
      </p:sp>
      <p:graphicFrame>
        <p:nvGraphicFramePr>
          <p:cNvPr id="3" name="Table 2">
            <a:extLst>
              <a:ext uri="{FF2B5EF4-FFF2-40B4-BE49-F238E27FC236}">
                <a16:creationId xmlns:a16="http://schemas.microsoft.com/office/drawing/2014/main" id="{BE57D740-53A9-025D-CB74-C4189052743F}"/>
              </a:ext>
            </a:extLst>
          </p:cNvPr>
          <p:cNvGraphicFramePr>
            <a:graphicFrameLocks noGrp="1"/>
          </p:cNvGraphicFramePr>
          <p:nvPr>
            <p:extLst>
              <p:ext uri="{D42A27DB-BD31-4B8C-83A1-F6EECF244321}">
                <p14:modId xmlns:p14="http://schemas.microsoft.com/office/powerpoint/2010/main" val="135758965"/>
              </p:ext>
            </p:extLst>
          </p:nvPr>
        </p:nvGraphicFramePr>
        <p:xfrm>
          <a:off x="403098" y="571500"/>
          <a:ext cx="11361149" cy="6182053"/>
        </p:xfrm>
        <a:graphic>
          <a:graphicData uri="http://schemas.openxmlformats.org/drawingml/2006/table">
            <a:tbl>
              <a:tblPr firstRow="1" bandRow="1">
                <a:tableStyleId>{93296810-A885-4BE3-A3E7-6D5BEEA58F35}</a:tableStyleId>
              </a:tblPr>
              <a:tblGrid>
                <a:gridCol w="1607550">
                  <a:extLst>
                    <a:ext uri="{9D8B030D-6E8A-4147-A177-3AD203B41FA5}">
                      <a16:colId xmlns:a16="http://schemas.microsoft.com/office/drawing/2014/main" val="3313019777"/>
                    </a:ext>
                  </a:extLst>
                </a:gridCol>
                <a:gridCol w="6459893">
                  <a:extLst>
                    <a:ext uri="{9D8B030D-6E8A-4147-A177-3AD203B41FA5}">
                      <a16:colId xmlns:a16="http://schemas.microsoft.com/office/drawing/2014/main" val="2666913000"/>
                    </a:ext>
                  </a:extLst>
                </a:gridCol>
                <a:gridCol w="1453930">
                  <a:extLst>
                    <a:ext uri="{9D8B030D-6E8A-4147-A177-3AD203B41FA5}">
                      <a16:colId xmlns:a16="http://schemas.microsoft.com/office/drawing/2014/main" val="3844331831"/>
                    </a:ext>
                  </a:extLst>
                </a:gridCol>
                <a:gridCol w="1839776">
                  <a:extLst>
                    <a:ext uri="{9D8B030D-6E8A-4147-A177-3AD203B41FA5}">
                      <a16:colId xmlns:a16="http://schemas.microsoft.com/office/drawing/2014/main" val="3351400212"/>
                    </a:ext>
                  </a:extLst>
                </a:gridCol>
              </a:tblGrid>
              <a:tr h="224218">
                <a:tc>
                  <a:txBody>
                    <a:bodyPr/>
                    <a:lstStyle/>
                    <a:p>
                      <a:pPr marL="0" marR="0" algn="ctr">
                        <a:lnSpc>
                          <a:spcPct val="115000"/>
                        </a:lnSpc>
                        <a:spcBef>
                          <a:spcPts val="0"/>
                        </a:spcBef>
                        <a:spcAft>
                          <a:spcPts val="0"/>
                        </a:spcAft>
                      </a:pPr>
                      <a:r>
                        <a:rPr lang="en-US" sz="1400" kern="100">
                          <a:effectLst/>
                        </a:rPr>
                        <a:t>WORK PLAN</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kern="100">
                          <a:effectLst/>
                        </a:rPr>
                        <a:t>DETAILS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kern="100">
                          <a:effectLst/>
                        </a:rPr>
                        <a:t>DATE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kern="100">
                          <a:effectLst/>
                        </a:rPr>
                        <a:t>Location</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8121"/>
                  </a:ext>
                </a:extLst>
              </a:tr>
              <a:tr h="279406">
                <a:tc rowSpan="2">
                  <a:txBody>
                    <a:bodyPr/>
                    <a:lstStyle/>
                    <a:p>
                      <a:pPr marL="0" marR="0" algn="ctr">
                        <a:lnSpc>
                          <a:spcPct val="115000"/>
                        </a:lnSpc>
                        <a:spcBef>
                          <a:spcPts val="0"/>
                        </a:spcBef>
                        <a:spcAft>
                          <a:spcPts val="0"/>
                        </a:spcAft>
                      </a:pPr>
                      <a:r>
                        <a:rPr lang="en-US" sz="1400" kern="100">
                          <a:effectLst/>
                        </a:rPr>
                        <a:t>Welcome &amp; Overview</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kern="100">
                          <a:effectLst/>
                        </a:rPr>
                        <a:t>Welcome &amp; 2020-2025 Accomplishments</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T w="12700" cap="flat" cmpd="sng" algn="ctr">
                      <a:solidFill>
                        <a:schemeClr val="tx1"/>
                      </a:solidFill>
                      <a:prstDash val="solid"/>
                      <a:round/>
                      <a:headEnd type="none" w="med" len="med"/>
                      <a:tailEnd type="none" w="med" len="med"/>
                    </a:lnT>
                  </a:tcPr>
                </a:tc>
                <a:tc rowSpan="2">
                  <a:txBody>
                    <a:bodyPr/>
                    <a:lstStyle/>
                    <a:p>
                      <a:pPr marL="0" marR="0" algn="ctr">
                        <a:lnSpc>
                          <a:spcPct val="115000"/>
                        </a:lnSpc>
                        <a:spcBef>
                          <a:spcPts val="0"/>
                        </a:spcBef>
                        <a:spcAft>
                          <a:spcPts val="0"/>
                        </a:spcAft>
                      </a:pPr>
                      <a:r>
                        <a:rPr lang="en-US" sz="1600" kern="100">
                          <a:effectLst/>
                        </a:rPr>
                        <a:t>January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kern="100">
                          <a:effectLst/>
                        </a:rPr>
                        <a:t>CBC - Alice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396963"/>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Purpose &amp; Call to Action</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04877218"/>
                  </a:ext>
                </a:extLst>
              </a:tr>
              <a:tr h="272248">
                <a:tc rowSpan="4">
                  <a:txBody>
                    <a:bodyPr/>
                    <a:lstStyle/>
                    <a:p>
                      <a:pPr marL="0" marR="0" algn="ctr">
                        <a:lnSpc>
                          <a:spcPct val="115000"/>
                        </a:lnSpc>
                        <a:spcBef>
                          <a:spcPts val="0"/>
                        </a:spcBef>
                        <a:spcAft>
                          <a:spcPts val="0"/>
                        </a:spcAft>
                      </a:pPr>
                      <a:r>
                        <a:rPr lang="en-US" sz="1400" kern="100">
                          <a:effectLst/>
                        </a:rPr>
                        <a:t>Resources and Financial Outlook</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kern="100">
                          <a:effectLst/>
                        </a:rPr>
                        <a:t>Environmental Scan*</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T w="12700" cap="flat" cmpd="sng" algn="ctr">
                      <a:solidFill>
                        <a:schemeClr val="tx1"/>
                      </a:solidFill>
                      <a:prstDash val="solid"/>
                      <a:round/>
                      <a:headEnd type="none" w="med" len="med"/>
                      <a:tailEnd type="none" w="med" len="med"/>
                    </a:lnT>
                  </a:tcPr>
                </a:tc>
                <a:tc rowSpan="4">
                  <a:txBody>
                    <a:bodyPr/>
                    <a:lstStyle/>
                    <a:p>
                      <a:pPr marL="0" marR="0" algn="ctr">
                        <a:lnSpc>
                          <a:spcPct val="115000"/>
                        </a:lnSpc>
                        <a:spcBef>
                          <a:spcPts val="0"/>
                        </a:spcBef>
                        <a:spcAft>
                          <a:spcPts val="0"/>
                        </a:spcAft>
                      </a:pPr>
                      <a:r>
                        <a:rPr lang="en-US" sz="1600" kern="100">
                          <a:effectLst/>
                        </a:rPr>
                        <a:t>February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algn="ctr">
                        <a:lnSpc>
                          <a:spcPct val="115000"/>
                        </a:lnSpc>
                        <a:spcBef>
                          <a:spcPts val="0"/>
                        </a:spcBef>
                        <a:spcAft>
                          <a:spcPts val="0"/>
                        </a:spcAft>
                      </a:pPr>
                      <a:r>
                        <a:rPr lang="en-US" sz="1600" kern="100">
                          <a:effectLst/>
                        </a:rPr>
                        <a:t>CBC - Pleasanton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660896"/>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Financial Outlook</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15488145"/>
                  </a:ext>
                </a:extLst>
              </a:tr>
              <a:tr h="279406">
                <a:tc vMerge="1">
                  <a:txBody>
                    <a:bodyPr/>
                    <a:lstStyle/>
                    <a:p>
                      <a:endParaRPr lang="en-US"/>
                    </a:p>
                  </a:txBody>
                  <a:tcPr/>
                </a:tc>
                <a:tc>
                  <a:txBody>
                    <a:bodyPr/>
                    <a:lstStyle/>
                    <a:p>
                      <a:pPr marL="0" marR="0">
                        <a:lnSpc>
                          <a:spcPct val="115000"/>
                        </a:lnSpc>
                        <a:spcBef>
                          <a:spcPts val="0"/>
                        </a:spcBef>
                        <a:spcAft>
                          <a:spcPts val="0"/>
                        </a:spcAft>
                      </a:pPr>
                      <a:r>
                        <a:rPr lang="en-US" sz="1700" kern="100">
                          <a:effectLst/>
                        </a:rPr>
                        <a:t>Master Facilities Plan</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6239918"/>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Master Technology Plan</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61341662"/>
                  </a:ext>
                </a:extLst>
              </a:tr>
              <a:tr h="279406">
                <a:tc rowSpan="5">
                  <a:txBody>
                    <a:bodyPr/>
                    <a:lstStyle/>
                    <a:p>
                      <a:pPr marL="0" marR="0" algn="ctr">
                        <a:lnSpc>
                          <a:spcPct val="115000"/>
                        </a:lnSpc>
                        <a:spcBef>
                          <a:spcPts val="0"/>
                        </a:spcBef>
                        <a:spcAft>
                          <a:spcPts val="0"/>
                        </a:spcAft>
                      </a:pPr>
                      <a:r>
                        <a:rPr lang="en-US" sz="1400" kern="100">
                          <a:effectLst/>
                        </a:rPr>
                        <a:t>Instruction and Industry</a:t>
                      </a:r>
                    </a:p>
                    <a:p>
                      <a:pPr marL="0" marR="0">
                        <a:lnSpc>
                          <a:spcPct val="115000"/>
                        </a:lnSpc>
                        <a:spcBef>
                          <a:spcPts val="0"/>
                        </a:spcBef>
                        <a:spcAft>
                          <a:spcPts val="0"/>
                        </a:spcAft>
                      </a:pPr>
                      <a:r>
                        <a:rPr lang="en-US" sz="1400" kern="100">
                          <a:effectLst/>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kern="100">
                          <a:effectLst/>
                        </a:rPr>
                        <a:t>Academic Programs Presentation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T w="12700" cap="flat" cmpd="sng" algn="ctr">
                      <a:solidFill>
                        <a:schemeClr val="tx1"/>
                      </a:solidFill>
                      <a:prstDash val="solid"/>
                      <a:round/>
                      <a:headEnd type="none" w="med" len="med"/>
                      <a:tailEnd type="none" w="med" len="med"/>
                    </a:lnT>
                  </a:tcPr>
                </a:tc>
                <a:tc rowSpan="5">
                  <a:txBody>
                    <a:bodyPr/>
                    <a:lstStyle/>
                    <a:p>
                      <a:pPr marL="0" marR="0" algn="ctr">
                        <a:lnSpc>
                          <a:spcPct val="115000"/>
                        </a:lnSpc>
                        <a:spcBef>
                          <a:spcPts val="0"/>
                        </a:spcBef>
                        <a:spcAft>
                          <a:spcPts val="0"/>
                        </a:spcAft>
                      </a:pPr>
                      <a:r>
                        <a:rPr lang="en-US" sz="1600" kern="100">
                          <a:effectLst/>
                        </a:rPr>
                        <a:t>March</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algn="ctr">
                        <a:lnSpc>
                          <a:spcPct val="115000"/>
                        </a:lnSpc>
                        <a:spcBef>
                          <a:spcPts val="0"/>
                        </a:spcBef>
                        <a:spcAft>
                          <a:spcPts val="0"/>
                        </a:spcAft>
                      </a:pPr>
                      <a:r>
                        <a:rPr lang="en-US" sz="1600" kern="100">
                          <a:effectLst/>
                        </a:rPr>
                        <a:t>CBC-Online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745018"/>
                  </a:ext>
                </a:extLst>
              </a:tr>
              <a:tr h="279406">
                <a:tc vMerge="1">
                  <a:txBody>
                    <a:bodyPr/>
                    <a:lstStyle/>
                    <a:p>
                      <a:endParaRPr lang="en-US"/>
                    </a:p>
                  </a:txBody>
                  <a:tcPr/>
                </a:tc>
                <a:tc>
                  <a:txBody>
                    <a:bodyPr/>
                    <a:lstStyle/>
                    <a:p>
                      <a:pPr marL="0" marR="0">
                        <a:lnSpc>
                          <a:spcPct val="115000"/>
                        </a:lnSpc>
                        <a:spcBef>
                          <a:spcPts val="0"/>
                        </a:spcBef>
                        <a:spcAft>
                          <a:spcPts val="0"/>
                        </a:spcAft>
                      </a:pPr>
                      <a:r>
                        <a:rPr lang="en-US" sz="1700" kern="100">
                          <a:effectLst/>
                        </a:rPr>
                        <a:t>Academic Program Demand Analysis*</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7621048"/>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Academic Plan</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5477641"/>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Online Programming</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84784477"/>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Transfer Education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54336230"/>
                  </a:ext>
                </a:extLst>
              </a:tr>
              <a:tr h="272248">
                <a:tc rowSpan="6">
                  <a:txBody>
                    <a:bodyPr/>
                    <a:lstStyle/>
                    <a:p>
                      <a:pPr marL="0" marR="0" algn="ctr">
                        <a:lnSpc>
                          <a:spcPct val="115000"/>
                        </a:lnSpc>
                        <a:spcBef>
                          <a:spcPts val="0"/>
                        </a:spcBef>
                        <a:spcAft>
                          <a:spcPts val="0"/>
                        </a:spcAft>
                      </a:pPr>
                      <a:r>
                        <a:rPr lang="en-US" sz="1400" kern="100">
                          <a:effectLst/>
                        </a:rPr>
                        <a:t>Student Success &amp; Engagement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kern="100">
                          <a:effectLst/>
                        </a:rPr>
                        <a:t>Drive to 55*</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T w="12700" cap="flat" cmpd="sng" algn="ctr">
                      <a:solidFill>
                        <a:schemeClr val="tx1"/>
                      </a:solidFill>
                      <a:prstDash val="solid"/>
                      <a:round/>
                      <a:headEnd type="none" w="med" len="med"/>
                      <a:tailEnd type="none" w="med" len="med"/>
                    </a:lnT>
                  </a:tcPr>
                </a:tc>
                <a:tc rowSpan="6">
                  <a:txBody>
                    <a:bodyPr/>
                    <a:lstStyle/>
                    <a:p>
                      <a:pPr marL="0" marR="0" algn="ctr">
                        <a:lnSpc>
                          <a:spcPct val="115000"/>
                        </a:lnSpc>
                        <a:spcBef>
                          <a:spcPts val="0"/>
                        </a:spcBef>
                        <a:spcAft>
                          <a:spcPts val="0"/>
                        </a:spcAft>
                      </a:pPr>
                      <a:r>
                        <a:rPr lang="en-US" sz="1600" kern="100">
                          <a:effectLst/>
                        </a:rPr>
                        <a:t>April</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algn="ctr">
                        <a:lnSpc>
                          <a:spcPct val="115000"/>
                        </a:lnSpc>
                        <a:spcBef>
                          <a:spcPts val="0"/>
                        </a:spcBef>
                        <a:spcAft>
                          <a:spcPts val="0"/>
                        </a:spcAft>
                      </a:pPr>
                      <a:r>
                        <a:rPr lang="en-US" sz="1600" kern="100">
                          <a:effectLst/>
                        </a:rPr>
                        <a:t>CBC-Kingsville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265803"/>
                  </a:ext>
                </a:extLst>
              </a:tr>
              <a:tr h="279406">
                <a:tc vMerge="1">
                  <a:txBody>
                    <a:bodyPr/>
                    <a:lstStyle/>
                    <a:p>
                      <a:endParaRPr lang="en-US"/>
                    </a:p>
                  </a:txBody>
                  <a:tcPr/>
                </a:tc>
                <a:tc>
                  <a:txBody>
                    <a:bodyPr/>
                    <a:lstStyle/>
                    <a:p>
                      <a:pPr marL="0" marR="0">
                        <a:lnSpc>
                          <a:spcPct val="115000"/>
                        </a:lnSpc>
                        <a:spcBef>
                          <a:spcPts val="0"/>
                        </a:spcBef>
                        <a:spcAft>
                          <a:spcPts val="0"/>
                        </a:spcAft>
                      </a:pPr>
                      <a:r>
                        <a:rPr lang="en-US" sz="1700" kern="100">
                          <a:effectLst/>
                        </a:rPr>
                        <a:t>Cougar Care*</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35558700"/>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Enrollment Management Plan</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13816891"/>
                  </a:ext>
                </a:extLst>
              </a:tr>
              <a:tr h="279406">
                <a:tc vMerge="1">
                  <a:txBody>
                    <a:bodyPr/>
                    <a:lstStyle/>
                    <a:p>
                      <a:endParaRPr lang="en-US"/>
                    </a:p>
                  </a:txBody>
                  <a:tcPr/>
                </a:tc>
                <a:tc>
                  <a:txBody>
                    <a:bodyPr/>
                    <a:lstStyle/>
                    <a:p>
                      <a:pPr marL="0" marR="0">
                        <a:lnSpc>
                          <a:spcPct val="115000"/>
                        </a:lnSpc>
                        <a:spcBef>
                          <a:spcPts val="0"/>
                        </a:spcBef>
                        <a:spcAft>
                          <a:spcPts val="0"/>
                        </a:spcAft>
                      </a:pPr>
                      <a:r>
                        <a:rPr lang="en-US" sz="1700" kern="100">
                          <a:effectLst/>
                        </a:rPr>
                        <a:t>Enrollment Trend Analysis Report*</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31151833"/>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Athletics</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89277186"/>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Residential Housing</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31475163"/>
                  </a:ext>
                </a:extLst>
              </a:tr>
              <a:tr h="272248">
                <a:tc rowSpan="4">
                  <a:txBody>
                    <a:bodyPr/>
                    <a:lstStyle/>
                    <a:p>
                      <a:pPr marL="0" marR="0" algn="ctr">
                        <a:lnSpc>
                          <a:spcPct val="115000"/>
                        </a:lnSpc>
                        <a:spcBef>
                          <a:spcPts val="0"/>
                        </a:spcBef>
                        <a:spcAft>
                          <a:spcPts val="0"/>
                        </a:spcAft>
                      </a:pPr>
                      <a:r>
                        <a:rPr lang="en-US" sz="1400" kern="100">
                          <a:effectLst/>
                        </a:rPr>
                        <a:t>Partnerships and Outreach</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kern="100">
                          <a:effectLst/>
                        </a:rPr>
                        <a:t>Foundation &amp; Alumni</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T w="12700" cap="flat" cmpd="sng" algn="ctr">
                      <a:solidFill>
                        <a:schemeClr val="tx1"/>
                      </a:solidFill>
                      <a:prstDash val="solid"/>
                      <a:round/>
                      <a:headEnd type="none" w="med" len="med"/>
                      <a:tailEnd type="none" w="med" len="med"/>
                    </a:lnT>
                  </a:tcPr>
                </a:tc>
                <a:tc rowSpan="4">
                  <a:txBody>
                    <a:bodyPr/>
                    <a:lstStyle/>
                    <a:p>
                      <a:pPr marL="0" marR="0" algn="ctr">
                        <a:lnSpc>
                          <a:spcPct val="115000"/>
                        </a:lnSpc>
                        <a:spcBef>
                          <a:spcPts val="0"/>
                        </a:spcBef>
                        <a:spcAft>
                          <a:spcPts val="0"/>
                        </a:spcAft>
                      </a:pPr>
                      <a:r>
                        <a:rPr lang="en-US" sz="1600" kern="100">
                          <a:effectLst/>
                        </a:rPr>
                        <a:t>May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algn="ctr">
                        <a:lnSpc>
                          <a:spcPct val="115000"/>
                        </a:lnSpc>
                        <a:spcBef>
                          <a:spcPts val="0"/>
                        </a:spcBef>
                        <a:spcAft>
                          <a:spcPts val="0"/>
                        </a:spcAft>
                      </a:pPr>
                      <a:r>
                        <a:rPr lang="en-US" sz="1600" kern="100">
                          <a:effectLst/>
                        </a:rPr>
                        <a:t>CBC-Beeville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1676091"/>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Community Partnerships</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5623757"/>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Industry Partnerships</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26045090"/>
                  </a:ext>
                </a:extLst>
              </a:tr>
              <a:tr h="272248">
                <a:tc vMerge="1">
                  <a:txBody>
                    <a:bodyPr/>
                    <a:lstStyle/>
                    <a:p>
                      <a:endParaRPr lang="en-US"/>
                    </a:p>
                  </a:txBody>
                  <a:tcPr/>
                </a:tc>
                <a:tc>
                  <a:txBody>
                    <a:bodyPr/>
                    <a:lstStyle/>
                    <a:p>
                      <a:pPr marL="0" marR="0">
                        <a:lnSpc>
                          <a:spcPct val="115000"/>
                        </a:lnSpc>
                        <a:spcBef>
                          <a:spcPts val="0"/>
                        </a:spcBef>
                        <a:spcAft>
                          <a:spcPts val="0"/>
                        </a:spcAft>
                      </a:pPr>
                      <a:r>
                        <a:rPr lang="en-US" sz="1700" kern="100">
                          <a:effectLst/>
                        </a:rPr>
                        <a:t>Marketing Plan</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52517" marR="52517" marT="0" marB="0">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5160368"/>
                  </a:ext>
                </a:extLst>
              </a:tr>
            </a:tbl>
          </a:graphicData>
        </a:graphic>
      </p:graphicFrame>
    </p:spTree>
    <p:extLst>
      <p:ext uri="{BB962C8B-B14F-4D97-AF65-F5344CB8AC3E}">
        <p14:creationId xmlns:p14="http://schemas.microsoft.com/office/powerpoint/2010/main" val="380186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3AE539-C54A-69E7-BBD6-CBB0A841B81D}"/>
              </a:ext>
            </a:extLst>
          </p:cNvPr>
          <p:cNvSpPr>
            <a:spLocks noGrp="1"/>
          </p:cNvSpPr>
          <p:nvPr>
            <p:ph type="title"/>
          </p:nvPr>
        </p:nvSpPr>
        <p:spPr>
          <a:xfrm>
            <a:off x="2629017" y="831479"/>
            <a:ext cx="6931152" cy="557784"/>
          </a:xfrm>
        </p:spPr>
        <p:txBody>
          <a:bodyPr/>
          <a:lstStyle/>
          <a:p>
            <a:pPr algn="ctr"/>
            <a:r>
              <a:rPr lang="en-US" sz="6000"/>
              <a:t>MISSION</a:t>
            </a:r>
          </a:p>
        </p:txBody>
      </p:sp>
      <p:sp>
        <p:nvSpPr>
          <p:cNvPr id="4" name="Text Placeholder 3">
            <a:extLst>
              <a:ext uri="{FF2B5EF4-FFF2-40B4-BE49-F238E27FC236}">
                <a16:creationId xmlns:a16="http://schemas.microsoft.com/office/drawing/2014/main" id="{69809B38-92F1-F9DE-778F-63B1E81A69C4}"/>
              </a:ext>
            </a:extLst>
          </p:cNvPr>
          <p:cNvSpPr>
            <a:spLocks noGrp="1"/>
          </p:cNvSpPr>
          <p:nvPr>
            <p:ph type="body" sz="quarter" idx="10"/>
          </p:nvPr>
        </p:nvSpPr>
        <p:spPr>
          <a:xfrm>
            <a:off x="841247" y="2044192"/>
            <a:ext cx="11141690" cy="3972560"/>
          </a:xfrm>
        </p:spPr>
        <p:txBody>
          <a:bodyPr vert="horz" lIns="0" tIns="0" rIns="0" bIns="0" rtlCol="0" anchor="t">
            <a:noAutofit/>
          </a:bodyPr>
          <a:lstStyle/>
          <a:p>
            <a:pPr>
              <a:lnSpc>
                <a:spcPct val="100000"/>
              </a:lnSpc>
            </a:pPr>
            <a:r>
              <a:rPr lang="en-US" sz="4000">
                <a:solidFill>
                  <a:schemeClr val="bg1"/>
                </a:solidFill>
                <a:latin typeface="Source Sans Pro"/>
                <a:ea typeface="Source Sans Pro"/>
              </a:rPr>
              <a:t>Coastal Bend College is a student centered community college committed to delivering superb educational and life enriching opportunities to its students and the communities it serves.</a:t>
            </a:r>
            <a:endParaRPr lang="en-US" sz="4000">
              <a:solidFill>
                <a:schemeClr val="bg1"/>
              </a:solidFill>
            </a:endParaRPr>
          </a:p>
        </p:txBody>
      </p:sp>
    </p:spTree>
    <p:extLst>
      <p:ext uri="{BB962C8B-B14F-4D97-AF65-F5344CB8AC3E}">
        <p14:creationId xmlns:p14="http://schemas.microsoft.com/office/powerpoint/2010/main" val="422453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4CB1D-45E3-A53D-0921-C0225FC4F329}"/>
              </a:ext>
            </a:extLst>
          </p:cNvPr>
          <p:cNvSpPr>
            <a:spLocks noGrp="1"/>
          </p:cNvSpPr>
          <p:nvPr>
            <p:ph type="title"/>
          </p:nvPr>
        </p:nvSpPr>
        <p:spPr>
          <a:xfrm>
            <a:off x="841248" y="740606"/>
            <a:ext cx="9768611" cy="802198"/>
          </a:xfrm>
        </p:spPr>
        <p:txBody>
          <a:bodyPr/>
          <a:lstStyle/>
          <a:p>
            <a:pPr algn="ctr"/>
            <a:r>
              <a:rPr lang="en-US" sz="4000"/>
              <a:t>What Should a mission Statement include</a:t>
            </a:r>
            <a:endParaRPr lang="en-US"/>
          </a:p>
        </p:txBody>
      </p:sp>
      <p:sp>
        <p:nvSpPr>
          <p:cNvPr id="4" name="Text Placeholder 3">
            <a:extLst>
              <a:ext uri="{FF2B5EF4-FFF2-40B4-BE49-F238E27FC236}">
                <a16:creationId xmlns:a16="http://schemas.microsoft.com/office/drawing/2014/main" id="{0ECC2ADC-05B8-4FFC-2D26-4AE528A06788}"/>
              </a:ext>
            </a:extLst>
          </p:cNvPr>
          <p:cNvSpPr>
            <a:spLocks noGrp="1"/>
          </p:cNvSpPr>
          <p:nvPr>
            <p:ph type="body" sz="quarter" idx="10"/>
          </p:nvPr>
        </p:nvSpPr>
        <p:spPr>
          <a:xfrm>
            <a:off x="841247" y="1895626"/>
            <a:ext cx="9770384" cy="4480560"/>
          </a:xfrm>
        </p:spPr>
        <p:txBody>
          <a:bodyPr vert="horz" lIns="0" tIns="0" rIns="0" bIns="0" rtlCol="0" anchor="t">
            <a:noAutofit/>
          </a:bodyPr>
          <a:lstStyle/>
          <a:p>
            <a:r>
              <a:rPr lang="en-US" sz="3600" b="1"/>
              <a:t>Mission explains the orgs purpose—what it does and for whom</a:t>
            </a:r>
          </a:p>
          <a:p>
            <a:pPr marL="571500" indent="-571500">
              <a:buChar char="•"/>
            </a:pPr>
            <a:r>
              <a:rPr lang="en-US" sz="3600" b="1"/>
              <a:t>Purpose and alignment with community needs</a:t>
            </a:r>
            <a:endParaRPr lang="en-US"/>
          </a:p>
          <a:p>
            <a:pPr marL="571500" indent="-571500">
              <a:buChar char="•"/>
            </a:pPr>
            <a:r>
              <a:rPr lang="en-US" sz="3600" b="1"/>
              <a:t>Evolution and relevance</a:t>
            </a:r>
          </a:p>
          <a:p>
            <a:pPr marL="571500" indent="-571500">
              <a:buChar char="•"/>
            </a:pPr>
            <a:r>
              <a:rPr lang="en-US" sz="3600" b="1"/>
              <a:t>Impact on Students and Community</a:t>
            </a:r>
          </a:p>
          <a:p>
            <a:pPr marL="571500" indent="-571500">
              <a:buChar char="•"/>
            </a:pPr>
            <a:r>
              <a:rPr lang="en-US" sz="3600" b="1"/>
              <a:t>Engagement and stakeholder collaboration</a:t>
            </a:r>
          </a:p>
          <a:p>
            <a:pPr marL="571500" indent="-571500">
              <a:buChar char="•"/>
            </a:pPr>
            <a:r>
              <a:rPr lang="en-US" sz="3600" b="1"/>
              <a:t>Call to action</a:t>
            </a:r>
          </a:p>
        </p:txBody>
      </p:sp>
    </p:spTree>
    <p:extLst>
      <p:ext uri="{BB962C8B-B14F-4D97-AF65-F5344CB8AC3E}">
        <p14:creationId xmlns:p14="http://schemas.microsoft.com/office/powerpoint/2010/main" val="1373039605"/>
      </p:ext>
    </p:extLst>
  </p:cSld>
  <p:clrMapOvr>
    <a:masterClrMapping/>
  </p:clrMapOvr>
</p:sld>
</file>

<file path=ppt/theme/theme1.xml><?xml version="1.0" encoding="utf-8"?>
<a:theme xmlns:a="http://schemas.openxmlformats.org/drawingml/2006/main" name="Custom">
  <a:themeElements>
    <a:clrScheme name="TM66835393">
      <a:dk1>
        <a:srgbClr val="000000"/>
      </a:dk1>
      <a:lt1>
        <a:srgbClr val="FFFFFF"/>
      </a:lt1>
      <a:dk2>
        <a:srgbClr val="44546A"/>
      </a:dk2>
      <a:lt2>
        <a:srgbClr val="E7E6E6"/>
      </a:lt2>
      <a:accent1>
        <a:srgbClr val="55BC7E"/>
      </a:accent1>
      <a:accent2>
        <a:srgbClr val="FFC330"/>
      </a:accent2>
      <a:accent3>
        <a:srgbClr val="BE80FF"/>
      </a:accent3>
      <a:accent4>
        <a:srgbClr val="FF8345"/>
      </a:accent4>
      <a:accent5>
        <a:srgbClr val="FF70BF"/>
      </a:accent5>
      <a:accent6>
        <a:srgbClr val="60A2F5"/>
      </a:accent6>
      <a:hlink>
        <a:srgbClr val="5C4EDC"/>
      </a:hlink>
      <a:folHlink>
        <a:srgbClr val="7FC5FF"/>
      </a:folHlink>
    </a:clrScheme>
    <a:fontScheme name="Custom 32">
      <a:majorFont>
        <a:latin typeface="Aptos"/>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66835393_win32_SD_v3" id="{4170EB69-3ACE-4C18-BE4C-C6CBD8BF8A79}" vid="{8A480AB3-AE5D-4813-AA67-ADACC5EA6C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284DC1827D1E499C35CCD90D772844" ma:contentTypeVersion="4" ma:contentTypeDescription="Create a new document." ma:contentTypeScope="" ma:versionID="3b02e072b80bb627b431f9689d96ed3f">
  <xsd:schema xmlns:xsd="http://www.w3.org/2001/XMLSchema" xmlns:xs="http://www.w3.org/2001/XMLSchema" xmlns:p="http://schemas.microsoft.com/office/2006/metadata/properties" xmlns:ns2="fd4c5195-3e82-4fcf-b880-2180620d4752" targetNamespace="http://schemas.microsoft.com/office/2006/metadata/properties" ma:root="true" ma:fieldsID="96f5e72bed034aae91c0edddaea432a5" ns2:_="">
    <xsd:import namespace="fd4c5195-3e82-4fcf-b880-2180620d47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c5195-3e82-4fcf-b880-2180620d47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247F30-5811-40C0-99EC-CF53200590BE}">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78FF03A-7451-402E-9A48-2C4991094F65}">
  <ds:schemaRefs>
    <ds:schemaRef ds:uri="fd4c5195-3e82-4fcf-b880-2180620d47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E72E99-0076-433E-AD3A-575A11FAB73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55</Slides>
  <Notes>25</Notes>
  <HiddenSlides>0</HiddenSlide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Custom</vt:lpstr>
      <vt:lpstr>January 2025 Kick-off </vt:lpstr>
      <vt:lpstr>STRATEGIC PLANNING is a comprehensive process that aims to guide the institution's direction and priorities.    Specific focus is given to addressing the unique challenges and opportunities of the region while aligning with broader state and national higher education goals. </vt:lpstr>
      <vt:lpstr>PowerPoint Presentation</vt:lpstr>
      <vt:lpstr>PowerPoint Presentation</vt:lpstr>
      <vt:lpstr>PowerPoint Presentation</vt:lpstr>
      <vt:lpstr>CBC Steering Committee Planning 2024-2025</vt:lpstr>
      <vt:lpstr>Steering Committee Planning 2024-2025</vt:lpstr>
      <vt:lpstr>MISSION</vt:lpstr>
      <vt:lpstr>What Should a mission Statement include</vt:lpstr>
      <vt:lpstr>Examples of Fortune 500 companies</vt:lpstr>
      <vt:lpstr>PowerPoint Presentation</vt:lpstr>
      <vt:lpstr>Vision</vt:lpstr>
      <vt:lpstr>What Should a Vision State include</vt:lpstr>
      <vt:lpstr>Example</vt:lpstr>
      <vt:lpstr>Example</vt:lpstr>
      <vt:lpstr>Core Values </vt:lpstr>
      <vt:lpstr>Core Values </vt:lpstr>
      <vt:lpstr>5 C's of CBC </vt:lpstr>
      <vt:lpstr>Coastal Bend College benchmarks </vt:lpstr>
      <vt:lpstr>Coastal Bend College benchmarks </vt:lpstr>
      <vt:lpstr>PowerPoint Presentation</vt:lpstr>
      <vt:lpstr>Student Enrollment: Fall Headcount </vt:lpstr>
      <vt:lpstr>Student Enrollment: BY Location</vt:lpstr>
      <vt:lpstr>Student Enrollment Forcast</vt:lpstr>
      <vt:lpstr>Student Population By Type</vt:lpstr>
      <vt:lpstr>PowerPoint Presentation</vt:lpstr>
      <vt:lpstr>Student Demographics:</vt:lpstr>
      <vt:lpstr>PowerPoint Presentation</vt:lpstr>
      <vt:lpstr>Fall to Spring</vt:lpstr>
      <vt:lpstr>Fall to Fall</vt:lpstr>
      <vt:lpstr>Persistence</vt:lpstr>
      <vt:lpstr>PowerPoint Presentation</vt:lpstr>
      <vt:lpstr>Completions and Transfers</vt:lpstr>
      <vt:lpstr>Degrees/Certificates Conferred</vt:lpstr>
      <vt:lpstr>Graduation Rates: 150%</vt:lpstr>
      <vt:lpstr>Degrees/Certificates Conferred</vt:lpstr>
      <vt:lpstr>Degrees/Certificates Conferred</vt:lpstr>
      <vt:lpstr>Remedial/Developmental Sucess</vt:lpstr>
      <vt:lpstr>PowerPoint Presentation</vt:lpstr>
      <vt:lpstr>Graduation Survey</vt:lpstr>
      <vt:lpstr>Registration Survey</vt:lpstr>
      <vt:lpstr>PowerPoint Presentation</vt:lpstr>
      <vt:lpstr>Active Employees</vt:lpstr>
      <vt:lpstr>Employee Satisfaction Survey</vt:lpstr>
      <vt:lpstr>PowerPoint Presentation</vt:lpstr>
      <vt:lpstr>Resource Development</vt:lpstr>
      <vt:lpstr>Finacial rations</vt:lpstr>
      <vt:lpstr>Tuition Comparison </vt:lpstr>
      <vt:lpstr>PowerPoint Presentation</vt:lpstr>
      <vt:lpstr>Accomplishments</vt:lpstr>
      <vt:lpstr>PowerPoint Presentation</vt:lpstr>
      <vt:lpstr>Activity 1: Who are WE?</vt:lpstr>
      <vt:lpstr>PowerPoint Presentation</vt:lpstr>
      <vt:lpstr>Activity 2: Challenges</vt:lpstr>
      <vt:lpstr>Sources &amp; Citations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2025-01-13T21:47:42Z</cp:lastPrinted>
  <dcterms:created xsi:type="dcterms:W3CDTF">2023-08-29T05:36:21Z</dcterms:created>
  <dcterms:modified xsi:type="dcterms:W3CDTF">2025-01-30T20:28:04Z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0x010100AF284DC1827D1E499C35CCD90D772844</vt:lpwstr>
  </property>
  <property fmtid="{D5CDD505-2E9C-101B-9397-08002B2CF9AE}" pid="3" name="MediaServiceImageTags">
    <vt:lpwstr/>
  </property>
</Properties>
</file>